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78" r:id="rId5"/>
    <p:sldId id="300" r:id="rId6"/>
    <p:sldId id="286" r:id="rId7"/>
    <p:sldId id="317" r:id="rId8"/>
    <p:sldId id="283" r:id="rId9"/>
    <p:sldId id="285" r:id="rId10"/>
    <p:sldId id="291" r:id="rId11"/>
    <p:sldId id="321" r:id="rId12"/>
    <p:sldId id="320" r:id="rId13"/>
    <p:sldId id="290" r:id="rId14"/>
    <p:sldId id="287" r:id="rId15"/>
    <p:sldId id="322" r:id="rId16"/>
    <p:sldId id="329" r:id="rId17"/>
    <p:sldId id="323" r:id="rId18"/>
    <p:sldId id="330" r:id="rId19"/>
    <p:sldId id="331" r:id="rId20"/>
    <p:sldId id="332" r:id="rId21"/>
    <p:sldId id="324" r:id="rId22"/>
    <p:sldId id="333" r:id="rId23"/>
    <p:sldId id="334" r:id="rId24"/>
    <p:sldId id="335" r:id="rId25"/>
    <p:sldId id="325" r:id="rId26"/>
    <p:sldId id="347" r:id="rId27"/>
    <p:sldId id="336" r:id="rId28"/>
    <p:sldId id="337" r:id="rId29"/>
    <p:sldId id="342" r:id="rId30"/>
    <p:sldId id="343" r:id="rId31"/>
    <p:sldId id="326" r:id="rId32"/>
    <p:sldId id="288" r:id="rId33"/>
    <p:sldId id="338" r:id="rId34"/>
    <p:sldId id="339" r:id="rId35"/>
    <p:sldId id="340" r:id="rId36"/>
    <p:sldId id="341" r:id="rId37"/>
    <p:sldId id="327" r:id="rId38"/>
    <p:sldId id="344" r:id="rId39"/>
    <p:sldId id="345" r:id="rId40"/>
    <p:sldId id="346" r:id="rId41"/>
    <p:sldId id="328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09CE48F-F4C1-4981-B496-3508017723F2}">
          <p14:sldIdLst>
            <p14:sldId id="256"/>
          </p14:sldIdLst>
        </p14:section>
        <p14:section name="第一章 信息学奥赛简介" id="{9FD01C8D-F9EA-451C-A747-3D745D4DD093}">
          <p14:sldIdLst>
            <p14:sldId id="278"/>
            <p14:sldId id="300"/>
            <p14:sldId id="286"/>
            <p14:sldId id="317"/>
            <p14:sldId id="283"/>
            <p14:sldId id="285"/>
            <p14:sldId id="291"/>
            <p14:sldId id="321"/>
          </p14:sldIdLst>
        </p14:section>
        <p14:section name="第二章 信息学参赛流程" id="{81359092-D1C4-4F4D-8150-87F227AB6FC8}">
          <p14:sldIdLst>
            <p14:sldId id="320"/>
            <p14:sldId id="290"/>
            <p14:sldId id="287"/>
          </p14:sldIdLst>
        </p14:section>
        <p14:section name="第三章 键盘的布局" id="{38619492-380B-4646-ABCB-1566756E798D}">
          <p14:sldIdLst>
            <p14:sldId id="322"/>
            <p14:sldId id="329"/>
          </p14:sldIdLst>
        </p14:section>
        <p14:section name="第四章 什么是IDE" id="{74C19B9B-BDE6-48F0-8A7C-3AC60579BA5B}">
          <p14:sldIdLst>
            <p14:sldId id="323"/>
            <p14:sldId id="330"/>
            <p14:sldId id="331"/>
            <p14:sldId id="332"/>
          </p14:sldIdLst>
        </p14:section>
        <p14:section name="第五章 DEV C++" id="{0B97CADB-FA88-47BB-94D6-640490B2F48B}">
          <p14:sldIdLst>
            <p14:sldId id="324"/>
            <p14:sldId id="333"/>
            <p14:sldId id="334"/>
            <p14:sldId id="335"/>
          </p14:sldIdLst>
        </p14:section>
        <p14:section name="第六章 使用DEV C++" id="{D6FB0E54-219B-4FFE-824B-6F5040D92AFE}">
          <p14:sldIdLst>
            <p14:sldId id="325"/>
            <p14:sldId id="347"/>
            <p14:sldId id="336"/>
            <p14:sldId id="337"/>
            <p14:sldId id="342"/>
            <p14:sldId id="343"/>
          </p14:sldIdLst>
        </p14:section>
        <p14:section name="第七章 第一行代码" id="{12EACFF9-F27D-4F44-B582-9FF0DB94EE0A}">
          <p14:sldIdLst>
            <p14:sldId id="326"/>
            <p14:sldId id="288"/>
            <p14:sldId id="338"/>
            <p14:sldId id="339"/>
            <p14:sldId id="340"/>
            <p14:sldId id="341"/>
          </p14:sldIdLst>
        </p14:section>
        <p14:section name="第八章 小练习" id="{E99ED13B-43E3-40ED-9DE8-0DB9911F36C4}">
          <p14:sldIdLst>
            <p14:sldId id="327"/>
            <p14:sldId id="344"/>
            <p14:sldId id="345"/>
            <p14:sldId id="346"/>
          </p14:sldIdLst>
        </p14:section>
        <p14:section name="结语" id="{6D2D969E-799A-4B5F-BCEA-2F4C07C50867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5C"/>
    <a:srgbClr val="0070C0"/>
    <a:srgbClr val="2046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93" y="53"/>
      </p:cViewPr>
      <p:guideLst>
        <p:guide orient="horz" pos="2157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294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3D348-C6BF-41ED-B2F3-5EBC99A430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1DE3A-4C9A-4EA9-A082-F44464C144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microsoft.com/office/2007/relationships/hdphoto" Target="../media/image8.wdp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microsoft.com/office/2007/relationships/hdphoto" Target="../media/image8.wdp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tags" Target="../tags/tag139.xml"/><Relationship Id="rId98" Type="http://schemas.openxmlformats.org/officeDocument/2006/relationships/tags" Target="../tags/tag138.xml"/><Relationship Id="rId97" Type="http://schemas.openxmlformats.org/officeDocument/2006/relationships/tags" Target="../tags/tag137.xml"/><Relationship Id="rId96" Type="http://schemas.openxmlformats.org/officeDocument/2006/relationships/tags" Target="../tags/tag136.xml"/><Relationship Id="rId95" Type="http://schemas.openxmlformats.org/officeDocument/2006/relationships/tags" Target="../tags/tag135.xml"/><Relationship Id="rId94" Type="http://schemas.openxmlformats.org/officeDocument/2006/relationships/tags" Target="../tags/tag134.xml"/><Relationship Id="rId93" Type="http://schemas.openxmlformats.org/officeDocument/2006/relationships/tags" Target="../tags/tag133.xml"/><Relationship Id="rId92" Type="http://schemas.openxmlformats.org/officeDocument/2006/relationships/tags" Target="../tags/tag132.xml"/><Relationship Id="rId91" Type="http://schemas.openxmlformats.org/officeDocument/2006/relationships/tags" Target="../tags/tag131.xml"/><Relationship Id="rId90" Type="http://schemas.openxmlformats.org/officeDocument/2006/relationships/tags" Target="../tags/tag130.xml"/><Relationship Id="rId9" Type="http://schemas.openxmlformats.org/officeDocument/2006/relationships/tags" Target="../tags/tag49.xml"/><Relationship Id="rId89" Type="http://schemas.openxmlformats.org/officeDocument/2006/relationships/tags" Target="../tags/tag129.xml"/><Relationship Id="rId88" Type="http://schemas.openxmlformats.org/officeDocument/2006/relationships/tags" Target="../tags/tag128.xml"/><Relationship Id="rId87" Type="http://schemas.openxmlformats.org/officeDocument/2006/relationships/tags" Target="../tags/tag127.xml"/><Relationship Id="rId86" Type="http://schemas.openxmlformats.org/officeDocument/2006/relationships/tags" Target="../tags/tag126.xml"/><Relationship Id="rId85" Type="http://schemas.openxmlformats.org/officeDocument/2006/relationships/tags" Target="../tags/tag125.xml"/><Relationship Id="rId84" Type="http://schemas.openxmlformats.org/officeDocument/2006/relationships/tags" Target="../tags/tag124.xml"/><Relationship Id="rId83" Type="http://schemas.openxmlformats.org/officeDocument/2006/relationships/tags" Target="../tags/tag123.xml"/><Relationship Id="rId82" Type="http://schemas.openxmlformats.org/officeDocument/2006/relationships/tags" Target="../tags/tag122.xml"/><Relationship Id="rId81" Type="http://schemas.openxmlformats.org/officeDocument/2006/relationships/tags" Target="../tags/tag121.xml"/><Relationship Id="rId80" Type="http://schemas.openxmlformats.org/officeDocument/2006/relationships/tags" Target="../tags/tag120.xml"/><Relationship Id="rId8" Type="http://schemas.openxmlformats.org/officeDocument/2006/relationships/tags" Target="../tags/tag48.xml"/><Relationship Id="rId79" Type="http://schemas.openxmlformats.org/officeDocument/2006/relationships/tags" Target="../tags/tag119.xml"/><Relationship Id="rId78" Type="http://schemas.openxmlformats.org/officeDocument/2006/relationships/tags" Target="../tags/tag118.xml"/><Relationship Id="rId77" Type="http://schemas.openxmlformats.org/officeDocument/2006/relationships/tags" Target="../tags/tag117.xml"/><Relationship Id="rId76" Type="http://schemas.openxmlformats.org/officeDocument/2006/relationships/tags" Target="../tags/tag116.xml"/><Relationship Id="rId75" Type="http://schemas.openxmlformats.org/officeDocument/2006/relationships/tags" Target="../tags/tag115.xml"/><Relationship Id="rId74" Type="http://schemas.openxmlformats.org/officeDocument/2006/relationships/tags" Target="../tags/tag114.xml"/><Relationship Id="rId73" Type="http://schemas.openxmlformats.org/officeDocument/2006/relationships/tags" Target="../tags/tag113.xml"/><Relationship Id="rId72" Type="http://schemas.openxmlformats.org/officeDocument/2006/relationships/tags" Target="../tags/tag112.xml"/><Relationship Id="rId71" Type="http://schemas.openxmlformats.org/officeDocument/2006/relationships/tags" Target="../tags/tag111.xml"/><Relationship Id="rId70" Type="http://schemas.openxmlformats.org/officeDocument/2006/relationships/tags" Target="../tags/tag110.xml"/><Relationship Id="rId7" Type="http://schemas.openxmlformats.org/officeDocument/2006/relationships/tags" Target="../tags/tag47.xml"/><Relationship Id="rId69" Type="http://schemas.openxmlformats.org/officeDocument/2006/relationships/tags" Target="../tags/tag109.xml"/><Relationship Id="rId68" Type="http://schemas.openxmlformats.org/officeDocument/2006/relationships/tags" Target="../tags/tag108.xml"/><Relationship Id="rId67" Type="http://schemas.openxmlformats.org/officeDocument/2006/relationships/tags" Target="../tags/tag107.xml"/><Relationship Id="rId66" Type="http://schemas.openxmlformats.org/officeDocument/2006/relationships/tags" Target="../tags/tag106.xml"/><Relationship Id="rId65" Type="http://schemas.openxmlformats.org/officeDocument/2006/relationships/tags" Target="../tags/tag105.xml"/><Relationship Id="rId64" Type="http://schemas.openxmlformats.org/officeDocument/2006/relationships/tags" Target="../tags/tag104.xml"/><Relationship Id="rId63" Type="http://schemas.openxmlformats.org/officeDocument/2006/relationships/tags" Target="../tags/tag103.xml"/><Relationship Id="rId62" Type="http://schemas.openxmlformats.org/officeDocument/2006/relationships/tags" Target="../tags/tag102.xml"/><Relationship Id="rId61" Type="http://schemas.openxmlformats.org/officeDocument/2006/relationships/tags" Target="../tags/tag101.xml"/><Relationship Id="rId60" Type="http://schemas.openxmlformats.org/officeDocument/2006/relationships/tags" Target="../tags/tag100.xml"/><Relationship Id="rId6" Type="http://schemas.openxmlformats.org/officeDocument/2006/relationships/tags" Target="../tags/tag46.xml"/><Relationship Id="rId59" Type="http://schemas.openxmlformats.org/officeDocument/2006/relationships/tags" Target="../tags/tag99.xml"/><Relationship Id="rId58" Type="http://schemas.openxmlformats.org/officeDocument/2006/relationships/tags" Target="../tags/tag98.xml"/><Relationship Id="rId57" Type="http://schemas.openxmlformats.org/officeDocument/2006/relationships/tags" Target="../tags/tag97.xml"/><Relationship Id="rId56" Type="http://schemas.openxmlformats.org/officeDocument/2006/relationships/tags" Target="../tags/tag96.xml"/><Relationship Id="rId55" Type="http://schemas.openxmlformats.org/officeDocument/2006/relationships/tags" Target="../tags/tag95.xml"/><Relationship Id="rId54" Type="http://schemas.openxmlformats.org/officeDocument/2006/relationships/tags" Target="../tags/tag94.xml"/><Relationship Id="rId53" Type="http://schemas.openxmlformats.org/officeDocument/2006/relationships/tags" Target="../tags/tag93.xml"/><Relationship Id="rId52" Type="http://schemas.openxmlformats.org/officeDocument/2006/relationships/tags" Target="../tags/tag92.xml"/><Relationship Id="rId51" Type="http://schemas.openxmlformats.org/officeDocument/2006/relationships/tags" Target="../tags/tag91.xml"/><Relationship Id="rId50" Type="http://schemas.openxmlformats.org/officeDocument/2006/relationships/tags" Target="../tags/tag90.xml"/><Relationship Id="rId5" Type="http://schemas.openxmlformats.org/officeDocument/2006/relationships/tags" Target="../tags/tag45.xml"/><Relationship Id="rId49" Type="http://schemas.openxmlformats.org/officeDocument/2006/relationships/tags" Target="../tags/tag89.xml"/><Relationship Id="rId48" Type="http://schemas.openxmlformats.org/officeDocument/2006/relationships/tags" Target="../tags/tag88.xml"/><Relationship Id="rId47" Type="http://schemas.openxmlformats.org/officeDocument/2006/relationships/tags" Target="../tags/tag87.xml"/><Relationship Id="rId46" Type="http://schemas.openxmlformats.org/officeDocument/2006/relationships/tags" Target="../tags/tag86.xml"/><Relationship Id="rId45" Type="http://schemas.openxmlformats.org/officeDocument/2006/relationships/tags" Target="../tags/tag85.xml"/><Relationship Id="rId44" Type="http://schemas.openxmlformats.org/officeDocument/2006/relationships/tags" Target="../tags/tag84.xml"/><Relationship Id="rId43" Type="http://schemas.openxmlformats.org/officeDocument/2006/relationships/tags" Target="../tags/tag83.xml"/><Relationship Id="rId42" Type="http://schemas.openxmlformats.org/officeDocument/2006/relationships/tags" Target="../tags/tag82.xml"/><Relationship Id="rId41" Type="http://schemas.openxmlformats.org/officeDocument/2006/relationships/tags" Target="../tags/tag81.xml"/><Relationship Id="rId40" Type="http://schemas.openxmlformats.org/officeDocument/2006/relationships/tags" Target="../tags/tag80.xml"/><Relationship Id="rId4" Type="http://schemas.openxmlformats.org/officeDocument/2006/relationships/tags" Target="../tags/tag44.xml"/><Relationship Id="rId39" Type="http://schemas.openxmlformats.org/officeDocument/2006/relationships/tags" Target="../tags/tag79.xml"/><Relationship Id="rId38" Type="http://schemas.openxmlformats.org/officeDocument/2006/relationships/tags" Target="../tags/tag78.xml"/><Relationship Id="rId37" Type="http://schemas.openxmlformats.org/officeDocument/2006/relationships/tags" Target="../tags/tag77.xml"/><Relationship Id="rId36" Type="http://schemas.openxmlformats.org/officeDocument/2006/relationships/tags" Target="../tags/tag76.xml"/><Relationship Id="rId35" Type="http://schemas.openxmlformats.org/officeDocument/2006/relationships/tags" Target="../tags/tag75.xml"/><Relationship Id="rId34" Type="http://schemas.openxmlformats.org/officeDocument/2006/relationships/tags" Target="../tags/tag74.xml"/><Relationship Id="rId33" Type="http://schemas.openxmlformats.org/officeDocument/2006/relationships/tags" Target="../tags/tag73.xml"/><Relationship Id="rId32" Type="http://schemas.openxmlformats.org/officeDocument/2006/relationships/tags" Target="../tags/tag72.xml"/><Relationship Id="rId31" Type="http://schemas.openxmlformats.org/officeDocument/2006/relationships/tags" Target="../tags/tag71.xml"/><Relationship Id="rId30" Type="http://schemas.openxmlformats.org/officeDocument/2006/relationships/tags" Target="../tags/tag70.xml"/><Relationship Id="rId3" Type="http://schemas.openxmlformats.org/officeDocument/2006/relationships/image" Target="../media/image11.png"/><Relationship Id="rId29" Type="http://schemas.openxmlformats.org/officeDocument/2006/relationships/tags" Target="../tags/tag69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tags" Target="../tags/tag62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microsoft.com/office/2007/relationships/hdphoto" Target="../media/image8.wdp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0" Type="http://schemas.openxmlformats.org/officeDocument/2006/relationships/slideLayout" Target="../slideLayouts/slideLayout1.xml"/><Relationship Id="rId17" Type="http://schemas.openxmlformats.org/officeDocument/2006/relationships/tags" Target="../tags/tag57.xml"/><Relationship Id="rId169" Type="http://schemas.openxmlformats.org/officeDocument/2006/relationships/tags" Target="../tags/tag209.xml"/><Relationship Id="rId168" Type="http://schemas.openxmlformats.org/officeDocument/2006/relationships/tags" Target="../tags/tag208.xml"/><Relationship Id="rId167" Type="http://schemas.openxmlformats.org/officeDocument/2006/relationships/tags" Target="../tags/tag207.xml"/><Relationship Id="rId166" Type="http://schemas.openxmlformats.org/officeDocument/2006/relationships/tags" Target="../tags/tag206.xml"/><Relationship Id="rId165" Type="http://schemas.openxmlformats.org/officeDocument/2006/relationships/tags" Target="../tags/tag205.xml"/><Relationship Id="rId164" Type="http://schemas.openxmlformats.org/officeDocument/2006/relationships/tags" Target="../tags/tag204.xml"/><Relationship Id="rId163" Type="http://schemas.openxmlformats.org/officeDocument/2006/relationships/tags" Target="../tags/tag203.xml"/><Relationship Id="rId162" Type="http://schemas.openxmlformats.org/officeDocument/2006/relationships/tags" Target="../tags/tag202.xml"/><Relationship Id="rId161" Type="http://schemas.openxmlformats.org/officeDocument/2006/relationships/tags" Target="../tags/tag201.xml"/><Relationship Id="rId160" Type="http://schemas.openxmlformats.org/officeDocument/2006/relationships/tags" Target="../tags/tag200.xml"/><Relationship Id="rId16" Type="http://schemas.openxmlformats.org/officeDocument/2006/relationships/tags" Target="../tags/tag56.xml"/><Relationship Id="rId159" Type="http://schemas.openxmlformats.org/officeDocument/2006/relationships/tags" Target="../tags/tag199.xml"/><Relationship Id="rId158" Type="http://schemas.openxmlformats.org/officeDocument/2006/relationships/tags" Target="../tags/tag198.xml"/><Relationship Id="rId157" Type="http://schemas.openxmlformats.org/officeDocument/2006/relationships/tags" Target="../tags/tag197.xml"/><Relationship Id="rId156" Type="http://schemas.openxmlformats.org/officeDocument/2006/relationships/tags" Target="../tags/tag196.xml"/><Relationship Id="rId155" Type="http://schemas.openxmlformats.org/officeDocument/2006/relationships/tags" Target="../tags/tag195.xml"/><Relationship Id="rId154" Type="http://schemas.openxmlformats.org/officeDocument/2006/relationships/tags" Target="../tags/tag194.xml"/><Relationship Id="rId153" Type="http://schemas.openxmlformats.org/officeDocument/2006/relationships/tags" Target="../tags/tag193.xml"/><Relationship Id="rId152" Type="http://schemas.openxmlformats.org/officeDocument/2006/relationships/tags" Target="../tags/tag192.xml"/><Relationship Id="rId151" Type="http://schemas.openxmlformats.org/officeDocument/2006/relationships/tags" Target="../tags/tag191.xml"/><Relationship Id="rId150" Type="http://schemas.openxmlformats.org/officeDocument/2006/relationships/tags" Target="../tags/tag190.xml"/><Relationship Id="rId15" Type="http://schemas.openxmlformats.org/officeDocument/2006/relationships/tags" Target="../tags/tag55.xml"/><Relationship Id="rId149" Type="http://schemas.openxmlformats.org/officeDocument/2006/relationships/tags" Target="../tags/tag189.xml"/><Relationship Id="rId148" Type="http://schemas.openxmlformats.org/officeDocument/2006/relationships/tags" Target="../tags/tag188.xml"/><Relationship Id="rId147" Type="http://schemas.openxmlformats.org/officeDocument/2006/relationships/tags" Target="../tags/tag187.xml"/><Relationship Id="rId146" Type="http://schemas.openxmlformats.org/officeDocument/2006/relationships/tags" Target="../tags/tag186.xml"/><Relationship Id="rId145" Type="http://schemas.openxmlformats.org/officeDocument/2006/relationships/tags" Target="../tags/tag185.xml"/><Relationship Id="rId144" Type="http://schemas.openxmlformats.org/officeDocument/2006/relationships/tags" Target="../tags/tag184.xml"/><Relationship Id="rId143" Type="http://schemas.openxmlformats.org/officeDocument/2006/relationships/tags" Target="../tags/tag183.xml"/><Relationship Id="rId142" Type="http://schemas.openxmlformats.org/officeDocument/2006/relationships/tags" Target="../tags/tag182.xml"/><Relationship Id="rId141" Type="http://schemas.openxmlformats.org/officeDocument/2006/relationships/tags" Target="../tags/tag181.xml"/><Relationship Id="rId140" Type="http://schemas.openxmlformats.org/officeDocument/2006/relationships/tags" Target="../tags/tag180.xml"/><Relationship Id="rId14" Type="http://schemas.openxmlformats.org/officeDocument/2006/relationships/tags" Target="../tags/tag54.xml"/><Relationship Id="rId139" Type="http://schemas.openxmlformats.org/officeDocument/2006/relationships/tags" Target="../tags/tag179.xml"/><Relationship Id="rId138" Type="http://schemas.openxmlformats.org/officeDocument/2006/relationships/tags" Target="../tags/tag178.xml"/><Relationship Id="rId137" Type="http://schemas.openxmlformats.org/officeDocument/2006/relationships/tags" Target="../tags/tag177.xml"/><Relationship Id="rId136" Type="http://schemas.openxmlformats.org/officeDocument/2006/relationships/tags" Target="../tags/tag176.xml"/><Relationship Id="rId135" Type="http://schemas.openxmlformats.org/officeDocument/2006/relationships/tags" Target="../tags/tag175.xml"/><Relationship Id="rId134" Type="http://schemas.openxmlformats.org/officeDocument/2006/relationships/tags" Target="../tags/tag174.xml"/><Relationship Id="rId133" Type="http://schemas.openxmlformats.org/officeDocument/2006/relationships/tags" Target="../tags/tag173.xml"/><Relationship Id="rId132" Type="http://schemas.openxmlformats.org/officeDocument/2006/relationships/tags" Target="../tags/tag172.xml"/><Relationship Id="rId131" Type="http://schemas.openxmlformats.org/officeDocument/2006/relationships/tags" Target="../tags/tag171.xml"/><Relationship Id="rId130" Type="http://schemas.openxmlformats.org/officeDocument/2006/relationships/tags" Target="../tags/tag170.xml"/><Relationship Id="rId13" Type="http://schemas.openxmlformats.org/officeDocument/2006/relationships/tags" Target="../tags/tag53.xml"/><Relationship Id="rId129" Type="http://schemas.openxmlformats.org/officeDocument/2006/relationships/tags" Target="../tags/tag169.xml"/><Relationship Id="rId128" Type="http://schemas.openxmlformats.org/officeDocument/2006/relationships/tags" Target="../tags/tag168.xml"/><Relationship Id="rId127" Type="http://schemas.openxmlformats.org/officeDocument/2006/relationships/tags" Target="../tags/tag167.xml"/><Relationship Id="rId126" Type="http://schemas.openxmlformats.org/officeDocument/2006/relationships/tags" Target="../tags/tag166.xml"/><Relationship Id="rId125" Type="http://schemas.openxmlformats.org/officeDocument/2006/relationships/tags" Target="../tags/tag165.xml"/><Relationship Id="rId124" Type="http://schemas.openxmlformats.org/officeDocument/2006/relationships/tags" Target="../tags/tag164.xml"/><Relationship Id="rId123" Type="http://schemas.openxmlformats.org/officeDocument/2006/relationships/tags" Target="../tags/tag163.xml"/><Relationship Id="rId122" Type="http://schemas.openxmlformats.org/officeDocument/2006/relationships/tags" Target="../tags/tag162.xml"/><Relationship Id="rId121" Type="http://schemas.openxmlformats.org/officeDocument/2006/relationships/tags" Target="../tags/tag161.xml"/><Relationship Id="rId120" Type="http://schemas.openxmlformats.org/officeDocument/2006/relationships/tags" Target="../tags/tag160.xml"/><Relationship Id="rId12" Type="http://schemas.openxmlformats.org/officeDocument/2006/relationships/tags" Target="../tags/tag52.xml"/><Relationship Id="rId119" Type="http://schemas.openxmlformats.org/officeDocument/2006/relationships/tags" Target="../tags/tag159.xml"/><Relationship Id="rId118" Type="http://schemas.openxmlformats.org/officeDocument/2006/relationships/tags" Target="../tags/tag158.xml"/><Relationship Id="rId117" Type="http://schemas.openxmlformats.org/officeDocument/2006/relationships/tags" Target="../tags/tag157.xml"/><Relationship Id="rId116" Type="http://schemas.openxmlformats.org/officeDocument/2006/relationships/tags" Target="../tags/tag156.xml"/><Relationship Id="rId115" Type="http://schemas.openxmlformats.org/officeDocument/2006/relationships/tags" Target="../tags/tag155.xml"/><Relationship Id="rId114" Type="http://schemas.openxmlformats.org/officeDocument/2006/relationships/tags" Target="../tags/tag154.xml"/><Relationship Id="rId113" Type="http://schemas.openxmlformats.org/officeDocument/2006/relationships/tags" Target="../tags/tag153.xml"/><Relationship Id="rId112" Type="http://schemas.openxmlformats.org/officeDocument/2006/relationships/tags" Target="../tags/tag152.xml"/><Relationship Id="rId111" Type="http://schemas.openxmlformats.org/officeDocument/2006/relationships/tags" Target="../tags/tag151.xml"/><Relationship Id="rId110" Type="http://schemas.openxmlformats.org/officeDocument/2006/relationships/tags" Target="../tags/tag150.xml"/><Relationship Id="rId11" Type="http://schemas.openxmlformats.org/officeDocument/2006/relationships/tags" Target="../tags/tag51.xml"/><Relationship Id="rId109" Type="http://schemas.openxmlformats.org/officeDocument/2006/relationships/tags" Target="../tags/tag149.xml"/><Relationship Id="rId108" Type="http://schemas.openxmlformats.org/officeDocument/2006/relationships/tags" Target="../tags/tag148.xml"/><Relationship Id="rId107" Type="http://schemas.openxmlformats.org/officeDocument/2006/relationships/tags" Target="../tags/tag147.xml"/><Relationship Id="rId106" Type="http://schemas.openxmlformats.org/officeDocument/2006/relationships/tags" Target="../tags/tag146.xml"/><Relationship Id="rId105" Type="http://schemas.openxmlformats.org/officeDocument/2006/relationships/tags" Target="../tags/tag145.xml"/><Relationship Id="rId104" Type="http://schemas.openxmlformats.org/officeDocument/2006/relationships/tags" Target="../tags/tag144.xml"/><Relationship Id="rId103" Type="http://schemas.openxmlformats.org/officeDocument/2006/relationships/tags" Target="../tags/tag143.xml"/><Relationship Id="rId102" Type="http://schemas.openxmlformats.org/officeDocument/2006/relationships/tags" Target="../tags/tag142.xml"/><Relationship Id="rId101" Type="http://schemas.openxmlformats.org/officeDocument/2006/relationships/tags" Target="../tags/tag141.xml"/><Relationship Id="rId100" Type="http://schemas.openxmlformats.org/officeDocument/2006/relationships/tags" Target="../tags/tag140.xml"/><Relationship Id="rId10" Type="http://schemas.openxmlformats.org/officeDocument/2006/relationships/tags" Target="../tags/tag50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212.xml"/><Relationship Id="rId7" Type="http://schemas.openxmlformats.org/officeDocument/2006/relationships/image" Target="../media/image28.png"/><Relationship Id="rId6" Type="http://schemas.openxmlformats.org/officeDocument/2006/relationships/tags" Target="../tags/tag211.xml"/><Relationship Id="rId5" Type="http://schemas.openxmlformats.org/officeDocument/2006/relationships/image" Target="../media/image27.png"/><Relationship Id="rId4" Type="http://schemas.openxmlformats.org/officeDocument/2006/relationships/tags" Target="../tags/tag210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tags" Target="../tags/tag213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tags" Target="../tags/tag214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sourceforge.net/projects/orwelldevcpp/files/Setup%20Releases/Dev-Cpp%205.11%20TDM-GCC%204.9.2%20Setup.exe/download" TargetMode="Externa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image" Target="../media/image42.png"/><Relationship Id="rId2" Type="http://schemas.microsoft.com/office/2007/relationships/hdphoto" Target="../media/image8.wdp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../media/image43.png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image" Target="../media/image42.png"/><Relationship Id="rId4" Type="http://schemas.openxmlformats.org/officeDocument/2006/relationships/tags" Target="../tags/tag223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32.xml"/><Relationship Id="rId17" Type="http://schemas.openxmlformats.org/officeDocument/2006/relationships/image" Target="../media/image46.png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image" Target="../media/image45.png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image" Target="../media/image44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image" Target="../media/image11.png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microsoft.com/office/2007/relationships/hdphoto" Target="../media/image8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../media/image50.png"/><Relationship Id="rId5" Type="http://schemas.openxmlformats.org/officeDocument/2006/relationships/tags" Target="../tags/tag237.xml"/><Relationship Id="rId4" Type="http://schemas.openxmlformats.org/officeDocument/2006/relationships/image" Target="../media/image44.png"/><Relationship Id="rId3" Type="http://schemas.openxmlformats.org/officeDocument/2006/relationships/tags" Target="../tags/tag236.xml"/><Relationship Id="rId2" Type="http://schemas.microsoft.com/office/2007/relationships/hdphoto" Target="../media/image8.wdp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43.xml"/><Relationship Id="rId13" Type="http://schemas.openxmlformats.org/officeDocument/2006/relationships/image" Target="../media/image11.png"/><Relationship Id="rId12" Type="http://schemas.openxmlformats.org/officeDocument/2006/relationships/tags" Target="../tags/tag242.xml"/><Relationship Id="rId11" Type="http://schemas.openxmlformats.org/officeDocument/2006/relationships/image" Target="../media/image51.png"/><Relationship Id="rId10" Type="http://schemas.openxmlformats.org/officeDocument/2006/relationships/tags" Target="../tags/tag241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11.png"/><Relationship Id="rId7" Type="http://schemas.openxmlformats.org/officeDocument/2006/relationships/tags" Target="../tags/tag24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244.xml"/><Relationship Id="rId2" Type="http://schemas.microsoft.com/office/2007/relationships/hdphoto" Target="../media/image8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../media/image11.png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image" Target="../media/image55.png"/><Relationship Id="rId3" Type="http://schemas.openxmlformats.org/officeDocument/2006/relationships/tags" Target="../tags/tag247.xml"/><Relationship Id="rId2" Type="http://schemas.microsoft.com/office/2007/relationships/hdphoto" Target="../media/image8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image" Target="../media/image11.png"/><Relationship Id="rId7" Type="http://schemas.openxmlformats.org/officeDocument/2006/relationships/tags" Target="../tags/tag254.xml"/><Relationship Id="rId6" Type="http://schemas.openxmlformats.org/officeDocument/2006/relationships/image" Target="../media/image55.png"/><Relationship Id="rId5" Type="http://schemas.openxmlformats.org/officeDocument/2006/relationships/tags" Target="../tags/tag253.xml"/><Relationship Id="rId4" Type="http://schemas.openxmlformats.org/officeDocument/2006/relationships/image" Target="../media/image56.png"/><Relationship Id="rId3" Type="http://schemas.openxmlformats.org/officeDocument/2006/relationships/tags" Target="../tags/tag252.xml"/><Relationship Id="rId2" Type="http://schemas.microsoft.com/office/2007/relationships/hdphoto" Target="../media/image8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tags" Target="../tags/tag256.xml"/><Relationship Id="rId3" Type="http://schemas.openxmlformats.org/officeDocument/2006/relationships/image" Target="../media/image57.png"/><Relationship Id="rId2" Type="http://schemas.microsoft.com/office/2007/relationships/hdphoto" Target="../media/image8.wdp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9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image" Target="../media/image56.png"/><Relationship Id="rId3" Type="http://schemas.openxmlformats.org/officeDocument/2006/relationships/tags" Target="../tags/tag261.xml"/><Relationship Id="rId2" Type="http://schemas.microsoft.com/office/2007/relationships/hdphoto" Target="../media/image8.wdp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74.xml"/><Relationship Id="rId17" Type="http://schemas.openxmlformats.org/officeDocument/2006/relationships/image" Target="../media/image11.png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image" Target="../media/image11.png"/><Relationship Id="rId7" Type="http://schemas.openxmlformats.org/officeDocument/2006/relationships/tags" Target="../tags/tag277.xml"/><Relationship Id="rId6" Type="http://schemas.openxmlformats.org/officeDocument/2006/relationships/image" Target="../media/image65.png"/><Relationship Id="rId5" Type="http://schemas.openxmlformats.org/officeDocument/2006/relationships/tags" Target="../tags/tag276.xml"/><Relationship Id="rId4" Type="http://schemas.openxmlformats.org/officeDocument/2006/relationships/image" Target="../media/image64.png"/><Relationship Id="rId3" Type="http://schemas.openxmlformats.org/officeDocument/2006/relationships/tags" Target="../tags/tag275.xml"/><Relationship Id="rId2" Type="http://schemas.microsoft.com/office/2007/relationships/hdphoto" Target="../media/image8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image" Target="../media/image64.png"/><Relationship Id="rId7" Type="http://schemas.openxmlformats.org/officeDocument/2006/relationships/tags" Target="../tags/tag281.xml"/><Relationship Id="rId6" Type="http://schemas.openxmlformats.org/officeDocument/2006/relationships/image" Target="../media/image68.png"/><Relationship Id="rId5" Type="http://schemas.openxmlformats.org/officeDocument/2006/relationships/tags" Target="../tags/tag280.xml"/><Relationship Id="rId4" Type="http://schemas.openxmlformats.org/officeDocument/2006/relationships/image" Target="../media/image67.png"/><Relationship Id="rId3" Type="http://schemas.openxmlformats.org/officeDocument/2006/relationships/tags" Target="../tags/tag279.xml"/><Relationship Id="rId2" Type="http://schemas.microsoft.com/office/2007/relationships/hdphoto" Target="../media/image8.wdp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6.png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image" Target="../media/image11.png"/><Relationship Id="rId11" Type="http://schemas.openxmlformats.org/officeDocument/2006/relationships/tags" Target="../tags/tag283.xml"/><Relationship Id="rId10" Type="http://schemas.openxmlformats.org/officeDocument/2006/relationships/image" Target="../media/image65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microsoft.com/office/2007/relationships/hdphoto" Target="../media/image8.wdp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.png"/><Relationship Id="rId11" Type="http://schemas.openxmlformats.org/officeDocument/2006/relationships/tags" Target="../tags/tag293.xml"/><Relationship Id="rId10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tags" Target="../tags/tag3.xml"/><Relationship Id="rId3" Type="http://schemas.openxmlformats.org/officeDocument/2006/relationships/image" Target="../media/image13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17.png"/><Relationship Id="rId7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tags" Target="../tags/tag5.xml"/><Relationship Id="rId4" Type="http://schemas.openxmlformats.org/officeDocument/2006/relationships/image" Target="../media/image15.png"/><Relationship Id="rId3" Type="http://schemas.openxmlformats.org/officeDocument/2006/relationships/tags" Target="../tags/tag4.xml"/><Relationship Id="rId2" Type="http://schemas.microsoft.com/office/2007/relationships/hdphoto" Target="../media/image8.wdp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8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15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11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雪山上的风景插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1344385" y="1071718"/>
            <a:ext cx="9503229" cy="4687704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0" y="2262064"/>
            <a:ext cx="1737149" cy="17064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301842" y="728664"/>
            <a:ext cx="2078250" cy="1533400"/>
            <a:chOff x="9301842" y="728664"/>
            <a:chExt cx="2078250" cy="15334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136" y="1215923"/>
              <a:ext cx="1064956" cy="104614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42" y="728664"/>
              <a:ext cx="682203" cy="670150"/>
            </a:xfrm>
            <a:prstGeom prst="rect">
              <a:avLst/>
            </a:prstGeom>
          </p:spPr>
        </p:pic>
      </p:grpSp>
      <p:grpSp>
        <p:nvGrpSpPr>
          <p:cNvPr id="1044" name="组合 1043"/>
          <p:cNvGrpSpPr/>
          <p:nvPr/>
        </p:nvGrpSpPr>
        <p:grpSpPr>
          <a:xfrm>
            <a:off x="1993641" y="1524289"/>
            <a:ext cx="8802704" cy="1739265"/>
            <a:chOff x="1993641" y="1283922"/>
            <a:chExt cx="8802704" cy="1739265"/>
          </a:xfrm>
        </p:grpSpPr>
        <p:grpSp>
          <p:nvGrpSpPr>
            <p:cNvPr id="1041" name="组合 1040"/>
            <p:cNvGrpSpPr/>
            <p:nvPr/>
          </p:nvGrpSpPr>
          <p:grpSpPr>
            <a:xfrm>
              <a:off x="2435935" y="1283922"/>
              <a:ext cx="8360410" cy="1739265"/>
              <a:chOff x="2435935" y="1283922"/>
              <a:chExt cx="8360410" cy="1739265"/>
            </a:xfrm>
          </p:grpSpPr>
          <p:sp>
            <p:nvSpPr>
              <p:cNvPr id="1037" name="文本框 1036"/>
              <p:cNvSpPr txBox="1"/>
              <p:nvPr/>
            </p:nvSpPr>
            <p:spPr>
              <a:xfrm>
                <a:off x="2435935" y="1916382"/>
                <a:ext cx="8360410" cy="110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600" dirty="0">
                    <a:gradFill>
                      <a:gsLst>
                        <a:gs pos="31000">
                          <a:srgbClr val="00B0F0"/>
                        </a:gs>
                        <a:gs pos="69000">
                          <a:srgbClr val="0070C0"/>
                        </a:gs>
                        <a:gs pos="100000">
                          <a:srgbClr val="204679"/>
                        </a:gs>
                      </a:gsLst>
                      <a:lin ang="5400000" scaled="1"/>
                    </a:gradFill>
                    <a:latin typeface="方正三宝体 简 DemiBold" panose="02010700010101010101" pitchFamily="2" charset="-122"/>
                    <a:ea typeface="方正三宝体 简 DemiBold" panose="02010700010101010101" pitchFamily="2" charset="-122"/>
                    <a:cs typeface="方正三宝体" charset="0"/>
                    <a:sym typeface="+mn-lt"/>
                  </a:rPr>
                  <a:t>信息学奥赛CSP-J</a:t>
                </a:r>
                <a:endParaRPr lang="zh-CN" altLang="en-US" sz="6600" dirty="0">
                  <a:gradFill>
                    <a:gsLst>
                      <a:gs pos="31000">
                        <a:srgbClr val="00B0F0"/>
                      </a:gs>
                      <a:gs pos="69000">
                        <a:srgbClr val="0070C0"/>
                      </a:gs>
                      <a:gs pos="100000">
                        <a:srgbClr val="204679"/>
                      </a:gs>
                    </a:gsLst>
                    <a:lin ang="5400000" scaled="1"/>
                  </a:gradFill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方正三宝体" charset="0"/>
                  <a:sym typeface="+mn-lt"/>
                </a:endParaRPr>
              </a:p>
            </p:txBody>
          </p:sp>
          <p:pic>
            <p:nvPicPr>
              <p:cNvPr id="1040" name="图片 10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2980" y="1283922"/>
                <a:ext cx="682203" cy="670150"/>
              </a:xfrm>
              <a:prstGeom prst="rect">
                <a:avLst/>
              </a:prstGeom>
            </p:spPr>
          </p:pic>
        </p:grpSp>
        <p:sp>
          <p:nvSpPr>
            <p:cNvPr id="1042" name="矩形 1041"/>
            <p:cNvSpPr/>
            <p:nvPr/>
          </p:nvSpPr>
          <p:spPr>
            <a:xfrm>
              <a:off x="1993641" y="1563328"/>
              <a:ext cx="1488667" cy="57469"/>
            </a:xfrm>
            <a:custGeom>
              <a:avLst/>
              <a:gdLst>
                <a:gd name="connsiteX0" fmla="*/ 0 w 2418882"/>
                <a:gd name="connsiteY0" fmla="*/ 0 h 230797"/>
                <a:gd name="connsiteX1" fmla="*/ 2418882 w 2418882"/>
                <a:gd name="connsiteY1" fmla="*/ 0 h 230797"/>
                <a:gd name="connsiteX2" fmla="*/ 2418882 w 2418882"/>
                <a:gd name="connsiteY2" fmla="*/ 230797 h 230797"/>
                <a:gd name="connsiteX3" fmla="*/ 0 w 2418882"/>
                <a:gd name="connsiteY3" fmla="*/ 230797 h 230797"/>
                <a:gd name="connsiteX4" fmla="*/ 0 w 2418882"/>
                <a:gd name="connsiteY4" fmla="*/ 0 h 230797"/>
                <a:gd name="connsiteX0-1" fmla="*/ 0 w 2440653"/>
                <a:gd name="connsiteY0-2" fmla="*/ 0 h 230797"/>
                <a:gd name="connsiteX1-3" fmla="*/ 2418882 w 2440653"/>
                <a:gd name="connsiteY1-4" fmla="*/ 0 h 230797"/>
                <a:gd name="connsiteX2-5" fmla="*/ 2440653 w 2440653"/>
                <a:gd name="connsiteY2-6" fmla="*/ 34854 h 230797"/>
                <a:gd name="connsiteX3-7" fmla="*/ 0 w 2440653"/>
                <a:gd name="connsiteY3-8" fmla="*/ 230797 h 230797"/>
                <a:gd name="connsiteX4-9" fmla="*/ 0 w 2440653"/>
                <a:gd name="connsiteY4-10" fmla="*/ 0 h 230797"/>
                <a:gd name="connsiteX0-11" fmla="*/ 0 w 2418984"/>
                <a:gd name="connsiteY0-12" fmla="*/ 0 h 230797"/>
                <a:gd name="connsiteX1-13" fmla="*/ 2418882 w 2418984"/>
                <a:gd name="connsiteY1-14" fmla="*/ 0 h 230797"/>
                <a:gd name="connsiteX2-15" fmla="*/ 2418984 w 2418984"/>
                <a:gd name="connsiteY2-16" fmla="*/ 2351 h 230797"/>
                <a:gd name="connsiteX3-17" fmla="*/ 0 w 2418984"/>
                <a:gd name="connsiteY3-18" fmla="*/ 230797 h 230797"/>
                <a:gd name="connsiteX4-19" fmla="*/ 0 w 2418984"/>
                <a:gd name="connsiteY4-20" fmla="*/ 0 h 230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18984" h="230797">
                  <a:moveTo>
                    <a:pt x="0" y="0"/>
                  </a:moveTo>
                  <a:lnTo>
                    <a:pt x="2418882" y="0"/>
                  </a:lnTo>
                  <a:lnTo>
                    <a:pt x="2418984" y="2351"/>
                  </a:lnTo>
                  <a:lnTo>
                    <a:pt x="0" y="2307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00B0F0"/>
                </a:gs>
                <a:gs pos="54000">
                  <a:srgbClr val="0070C0"/>
                </a:gs>
                <a:gs pos="97000">
                  <a:srgbClr val="0070C0">
                    <a:alpha val="3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矩形 1041"/>
            <p:cNvSpPr/>
            <p:nvPr/>
          </p:nvSpPr>
          <p:spPr>
            <a:xfrm flipH="1" flipV="1">
              <a:off x="7363120" y="2783438"/>
              <a:ext cx="2516897" cy="45719"/>
            </a:xfrm>
            <a:custGeom>
              <a:avLst/>
              <a:gdLst>
                <a:gd name="connsiteX0" fmla="*/ 0 w 2418882"/>
                <a:gd name="connsiteY0" fmla="*/ 0 h 230797"/>
                <a:gd name="connsiteX1" fmla="*/ 2418882 w 2418882"/>
                <a:gd name="connsiteY1" fmla="*/ 0 h 230797"/>
                <a:gd name="connsiteX2" fmla="*/ 2418882 w 2418882"/>
                <a:gd name="connsiteY2" fmla="*/ 230797 h 230797"/>
                <a:gd name="connsiteX3" fmla="*/ 0 w 2418882"/>
                <a:gd name="connsiteY3" fmla="*/ 230797 h 230797"/>
                <a:gd name="connsiteX4" fmla="*/ 0 w 2418882"/>
                <a:gd name="connsiteY4" fmla="*/ 0 h 230797"/>
                <a:gd name="connsiteX0-1" fmla="*/ 0 w 2440653"/>
                <a:gd name="connsiteY0-2" fmla="*/ 0 h 230797"/>
                <a:gd name="connsiteX1-3" fmla="*/ 2418882 w 2440653"/>
                <a:gd name="connsiteY1-4" fmla="*/ 0 h 230797"/>
                <a:gd name="connsiteX2-5" fmla="*/ 2440653 w 2440653"/>
                <a:gd name="connsiteY2-6" fmla="*/ 34854 h 230797"/>
                <a:gd name="connsiteX3-7" fmla="*/ 0 w 2440653"/>
                <a:gd name="connsiteY3-8" fmla="*/ 230797 h 230797"/>
                <a:gd name="connsiteX4-9" fmla="*/ 0 w 2440653"/>
                <a:gd name="connsiteY4-10" fmla="*/ 0 h 230797"/>
                <a:gd name="connsiteX0-11" fmla="*/ 0 w 2418984"/>
                <a:gd name="connsiteY0-12" fmla="*/ 0 h 230797"/>
                <a:gd name="connsiteX1-13" fmla="*/ 2418882 w 2418984"/>
                <a:gd name="connsiteY1-14" fmla="*/ 0 h 230797"/>
                <a:gd name="connsiteX2-15" fmla="*/ 2418984 w 2418984"/>
                <a:gd name="connsiteY2-16" fmla="*/ 2351 h 230797"/>
                <a:gd name="connsiteX3-17" fmla="*/ 0 w 2418984"/>
                <a:gd name="connsiteY3-18" fmla="*/ 230797 h 230797"/>
                <a:gd name="connsiteX4-19" fmla="*/ 0 w 2418984"/>
                <a:gd name="connsiteY4-20" fmla="*/ 0 h 230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18984" h="230797">
                  <a:moveTo>
                    <a:pt x="0" y="0"/>
                  </a:moveTo>
                  <a:lnTo>
                    <a:pt x="2418882" y="0"/>
                  </a:lnTo>
                  <a:lnTo>
                    <a:pt x="2418984" y="2351"/>
                  </a:lnTo>
                  <a:lnTo>
                    <a:pt x="0" y="2307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00B0F0"/>
                </a:gs>
                <a:gs pos="54000">
                  <a:srgbClr val="0070C0"/>
                </a:gs>
                <a:gs pos="97000">
                  <a:srgbClr val="0070C0">
                    <a:alpha val="3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8" name="组合 1047"/>
          <p:cNvGrpSpPr/>
          <p:nvPr/>
        </p:nvGrpSpPr>
        <p:grpSpPr>
          <a:xfrm>
            <a:off x="2774315" y="3723005"/>
            <a:ext cx="6527800" cy="460375"/>
            <a:chOff x="2832100" y="1022180"/>
            <a:chExt cx="6527800" cy="460375"/>
          </a:xfrm>
        </p:grpSpPr>
        <p:sp>
          <p:nvSpPr>
            <p:cNvPr id="1049" name="矩形: 圆角 1048"/>
            <p:cNvSpPr/>
            <p:nvPr/>
          </p:nvSpPr>
          <p:spPr>
            <a:xfrm>
              <a:off x="4025039" y="1040909"/>
              <a:ext cx="4141920" cy="43273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9000">
                  <a:srgbClr val="00B0F0"/>
                </a:gs>
                <a:gs pos="76000">
                  <a:srgbClr val="0070C0"/>
                </a:gs>
                <a:gs pos="97000">
                  <a:srgbClr val="20467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文本框 1049"/>
            <p:cNvSpPr txBox="1"/>
            <p:nvPr/>
          </p:nvSpPr>
          <p:spPr>
            <a:xfrm>
              <a:off x="2832100" y="1022180"/>
              <a:ext cx="6527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sz="2400" dirty="0">
                  <a:solidFill>
                    <a:schemeClr val="bg1"/>
                  </a:solidFill>
                  <a:effectLst>
                    <a:outerShdw blurRad="38100" dist="38100" dir="2700000" sx="101800" sy="101800" algn="tl">
                      <a:srgbClr val="000000">
                        <a:alpha val="43137"/>
                      </a:srgbClr>
                    </a:outerShdw>
                  </a:effectLst>
                  <a:latin typeface="方正三宝体 简 ExtraBold" panose="02010900010101010101" charset="-122"/>
                  <a:ea typeface="方正三宝体 简 ExtraBold" panose="02010900010101010101" charset="-122"/>
                  <a:cs typeface="+mn-ea"/>
                  <a:sym typeface="+mn-lt"/>
                </a:rPr>
                <a:t>初识信息学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ExtraBold" panose="02010900010101010101" charset="-122"/>
                <a:ea typeface="方正三宝体 简 ExtraBold" panose="02010900010101010101" charset="-122"/>
                <a:cs typeface="Aa润行体 (非商业使用)" panose="02010600010101010101" charset="-122"/>
              </a:endParaRPr>
            </a:p>
          </p:txBody>
        </p:sp>
      </p:grpSp>
      <p:sp>
        <p:nvSpPr>
          <p:cNvPr id="1054" name="文本框 1053"/>
          <p:cNvSpPr txBox="1"/>
          <p:nvPr/>
        </p:nvSpPr>
        <p:spPr>
          <a:xfrm>
            <a:off x="3342753" y="4958056"/>
            <a:ext cx="52740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lt"/>
              </a:rPr>
              <a:t>主讲：Capzera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49" y="2796636"/>
            <a:ext cx="2733650" cy="4061364"/>
          </a:xfrm>
          <a:prstGeom prst="rect">
            <a:avLst/>
          </a:prstGeom>
        </p:spPr>
      </p:pic>
      <p:pic>
        <p:nvPicPr>
          <p:cNvPr id="3" name="图片 2" descr="3c8064e6341ffa7acb2f9166157252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220" y="2958465"/>
            <a:ext cx="1215390" cy="115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信息学参赛流程</a:t>
            </a:r>
            <a:endParaRPr lang="zh-CN" altLang="en-US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第二章节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25919" y="288699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`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906914" y="511611"/>
            <a:ext cx="1956435" cy="1028065"/>
            <a:chOff x="1524" y="2641"/>
            <a:chExt cx="3081" cy="1619"/>
          </a:xfrm>
        </p:grpSpPr>
        <p:sp>
          <p:nvSpPr>
            <p:cNvPr id="49" name="矩形 48"/>
            <p:cNvSpPr/>
            <p:nvPr/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" y="310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汉仪文黑-65W" panose="00020600040101010101" charset="-122"/>
                  <a:sym typeface="+mn-lt"/>
                </a:rPr>
                <a:t>CSP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cs typeface="汉仪文黑-65W" panose="00020600040101010101" charset="-122"/>
                  <a:sym typeface="+mn-lt"/>
                </a:rPr>
                <a:t>非专业级软件能力认证</a:t>
              </a:r>
              <a:endParaRPr lang="zh-CN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35840" y="1054712"/>
            <a:ext cx="1486630" cy="1029335"/>
            <a:chOff x="1538" y="2641"/>
            <a:chExt cx="3081" cy="1621"/>
          </a:xfrm>
        </p:grpSpPr>
        <p:sp>
          <p:nvSpPr>
            <p:cNvPr id="52" name="矩形 51"/>
            <p:cNvSpPr/>
            <p:nvPr>
              <p:custDataLst>
                <p:tags r:id="rId3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4"/>
              </p:custDataLst>
            </p:nvPr>
          </p:nvSpPr>
          <p:spPr>
            <a:xfrm>
              <a:off x="1538" y="3106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汉仪文黑-65W" panose="00020600040101010101" charset="-122"/>
                  <a:sym typeface="+mn-lt"/>
                </a:rPr>
                <a:t>CSP-J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汉仪文黑-65W" panose="00020600040101010101" charset="-122"/>
                  <a:sym typeface="+mn-lt"/>
                </a:rPr>
                <a:t>普及组</a:t>
              </a:r>
              <a:endParaRPr lang="zh-CN" altLang="en-US" sz="1400" dirty="0">
                <a:solidFill>
                  <a:schemeClr val="tx1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131956" y="1054712"/>
            <a:ext cx="1486635" cy="1038860"/>
            <a:chOff x="1604" y="2641"/>
            <a:chExt cx="2945" cy="1636"/>
          </a:xfrm>
        </p:grpSpPr>
        <p:sp>
          <p:nvSpPr>
            <p:cNvPr id="55" name="矩形 54"/>
            <p:cNvSpPr/>
            <p:nvPr>
              <p:custDataLst>
                <p:tags r:id="rId5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>
              <p:custDataLst>
                <p:tags r:id="rId6"/>
              </p:custDataLst>
            </p:nvPr>
          </p:nvSpPr>
          <p:spPr>
            <a:xfrm>
              <a:off x="1604" y="3121"/>
              <a:ext cx="2945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汉仪文黑-65W" panose="00020600040101010101" charset="-122"/>
                  <a:sym typeface="+mn-lt"/>
                </a:rPr>
                <a:t>CSP-S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汉仪文黑-65W" panose="00020600040101010101" charset="-122"/>
                  <a:sym typeface="+mn-lt"/>
                </a:rPr>
                <a:t>提高组</a:t>
              </a:r>
              <a:endParaRPr lang="zh-CN" altLang="en-US" sz="1400" dirty="0">
                <a:solidFill>
                  <a:schemeClr val="tx1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70706" y="2524730"/>
            <a:ext cx="3136871" cy="992367"/>
            <a:chOff x="1539" y="2641"/>
            <a:chExt cx="3081" cy="1495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>
              <p:custDataLst>
                <p:tags r:id="rId8"/>
              </p:custDataLst>
            </p:nvPr>
          </p:nvSpPr>
          <p:spPr>
            <a:xfrm>
              <a:off x="1539" y="274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sym typeface="+mn-lt"/>
                </a:rPr>
                <a:t>NOIP</a:t>
              </a:r>
              <a:endPara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sym typeface="+mn-lt"/>
              </a:endParaRPr>
            </a:p>
            <a:p>
              <a:pPr algn="ctr"/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sym typeface="+mn-lt"/>
                </a:rPr>
                <a:t>全国青少年奥林匹克竞赛省联赛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52018" y="4008728"/>
            <a:ext cx="3633486" cy="992367"/>
            <a:chOff x="1509" y="2641"/>
            <a:chExt cx="3081" cy="1495"/>
          </a:xfrm>
        </p:grpSpPr>
        <p:sp>
          <p:nvSpPr>
            <p:cNvPr id="61" name="矩形 60"/>
            <p:cNvSpPr/>
            <p:nvPr>
              <p:custDataLst>
                <p:tags r:id="rId9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>
              <p:custDataLst>
                <p:tags r:id="rId10"/>
              </p:custDataLst>
            </p:nvPr>
          </p:nvSpPr>
          <p:spPr>
            <a:xfrm>
              <a:off x="1509" y="2759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sym typeface="+mn-lt"/>
                </a:rPr>
                <a:t>NOI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sym typeface="+mn-lt"/>
              </a:endParaRPr>
            </a:p>
            <a:p>
              <a:pPr algn="ctr"/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sym typeface="+mn-lt"/>
                </a:rPr>
                <a:t>全国青少年信息学奥林匹克竞赛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85631" y="5492725"/>
            <a:ext cx="3907021" cy="992367"/>
            <a:chOff x="1616" y="2641"/>
            <a:chExt cx="2027" cy="1495"/>
          </a:xfrm>
        </p:grpSpPr>
        <p:sp>
          <p:nvSpPr>
            <p:cNvPr id="3072" name="矩形 3071"/>
            <p:cNvSpPr/>
            <p:nvPr>
              <p:custDataLst>
                <p:tags r:id="rId11"/>
              </p:custDataLst>
            </p:nvPr>
          </p:nvSpPr>
          <p:spPr>
            <a:xfrm>
              <a:off x="1631" y="2641"/>
              <a:ext cx="1953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3" name="文本框 3072"/>
            <p:cNvSpPr txBox="1"/>
            <p:nvPr>
              <p:custDataLst>
                <p:tags r:id="rId12"/>
              </p:custDataLst>
            </p:nvPr>
          </p:nvSpPr>
          <p:spPr>
            <a:xfrm>
              <a:off x="1616" y="2789"/>
              <a:ext cx="2027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3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cs typeface="汉仪文黑-65W" panose="00020600040101010101" charset="-122"/>
                  <a:sym typeface="+mn-lt"/>
                </a:rPr>
                <a:t>IOI</a:t>
              </a:r>
              <a:endParaRPr lang="en-US" altLang="zh-CN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三宝体 简" panose="02010500010101010101" charset="-122"/>
                  <a:ea typeface="方正三宝体 简" panose="02010500010101010101" charset="-122"/>
                  <a:cs typeface="汉仪文黑-65W" panose="00020600040101010101" charset="-122"/>
                  <a:sym typeface="+mn-lt"/>
                </a:rPr>
                <a:t>国际信息学奥林匹克竞赛</a:t>
              </a:r>
              <a:endPara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sp>
        <p:nvSpPr>
          <p:cNvPr id="3079" name="文本框 3078"/>
          <p:cNvSpPr txBox="1"/>
          <p:nvPr/>
        </p:nvSpPr>
        <p:spPr>
          <a:xfrm>
            <a:off x="4850809" y="2226949"/>
            <a:ext cx="687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CSP-S</a:t>
            </a:r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取得优异成就才可参加高中</a:t>
            </a:r>
            <a:r>
              <a:rPr lang="en-US" altLang="zh-CN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NOIP</a:t>
            </a:r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比赛</a:t>
            </a:r>
            <a:endParaRPr lang="zh-CN" altLang="en-US" sz="2400" b="1" dirty="0">
              <a:solidFill>
                <a:srgbClr val="0070C0"/>
              </a:solidFill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汉仪文黑-65W" panose="00020600040101010101" charset="-122"/>
              <a:sym typeface="+mn-lt"/>
            </a:endParaRPr>
          </a:p>
        </p:txBody>
      </p:sp>
      <p:sp>
        <p:nvSpPr>
          <p:cNvPr id="3080" name="文本框 3079"/>
          <p:cNvSpPr txBox="1"/>
          <p:nvPr/>
        </p:nvSpPr>
        <p:spPr>
          <a:xfrm>
            <a:off x="4850809" y="3539068"/>
            <a:ext cx="452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各省的省选竞赛胜出的省队队员</a:t>
            </a:r>
            <a:endParaRPr lang="zh-CN" altLang="en-US" sz="2400" b="1" dirty="0">
              <a:solidFill>
                <a:srgbClr val="0070C0"/>
              </a:solidFill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汉仪文黑-65W" panose="00020600040101010101" charset="-122"/>
              <a:sym typeface="+mn-lt"/>
            </a:endParaRPr>
          </a:p>
        </p:txBody>
      </p:sp>
      <p:sp>
        <p:nvSpPr>
          <p:cNvPr id="3081" name="文本框 3080"/>
          <p:cNvSpPr txBox="1"/>
          <p:nvPr/>
        </p:nvSpPr>
        <p:spPr>
          <a:xfrm>
            <a:off x="4850809" y="4928796"/>
            <a:ext cx="712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国家集训队金牌选手前</a:t>
            </a:r>
            <a:r>
              <a:rPr lang="en-US" altLang="zh-CN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50</a:t>
            </a:r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人，有资格参加</a:t>
            </a:r>
            <a:r>
              <a:rPr lang="en-US" altLang="zh-CN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(IOI)</a:t>
            </a:r>
            <a:r>
              <a:rPr lang="zh-CN" altLang="en-US" sz="24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汉仪文黑-65W" panose="00020600040101010101" charset="-122"/>
                <a:sym typeface="+mn-lt"/>
              </a:rPr>
              <a:t>选拔</a:t>
            </a:r>
            <a:endParaRPr lang="zh-CN" altLang="en-US" sz="2400" b="1" dirty="0">
              <a:solidFill>
                <a:srgbClr val="0070C0"/>
              </a:solidFill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汉仪文黑-65W" panose="00020600040101010101" charset="-122"/>
              <a:sym typeface="+mn-lt"/>
            </a:endParaRPr>
          </a:p>
        </p:txBody>
      </p:sp>
      <p:sp>
        <p:nvSpPr>
          <p:cNvPr id="3083" name="圆角矩形 6"/>
          <p:cNvSpPr/>
          <p:nvPr>
            <p:custDataLst>
              <p:tags r:id="rId13"/>
            </p:custDataLst>
          </p:nvPr>
        </p:nvSpPr>
        <p:spPr>
          <a:xfrm>
            <a:off x="9303503" y="854207"/>
            <a:ext cx="1651936" cy="3782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小学生、初中生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sp>
        <p:nvSpPr>
          <p:cNvPr id="3084" name="圆角矩形 11"/>
          <p:cNvSpPr/>
          <p:nvPr>
            <p:custDataLst>
              <p:tags r:id="rId14"/>
            </p:custDataLst>
          </p:nvPr>
        </p:nvSpPr>
        <p:spPr>
          <a:xfrm>
            <a:off x="3069771" y="854208"/>
            <a:ext cx="1651936" cy="378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初中生、高中生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sp>
        <p:nvSpPr>
          <p:cNvPr id="3085" name="圆角矩形 3"/>
          <p:cNvSpPr/>
          <p:nvPr>
            <p:custDataLst>
              <p:tags r:id="rId15"/>
            </p:custDataLst>
          </p:nvPr>
        </p:nvSpPr>
        <p:spPr>
          <a:xfrm>
            <a:off x="3703159" y="3943220"/>
            <a:ext cx="1140695" cy="378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高中生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sp>
        <p:nvSpPr>
          <p:cNvPr id="3100" name="箭头: 下 3099"/>
          <p:cNvSpPr/>
          <p:nvPr/>
        </p:nvSpPr>
        <p:spPr>
          <a:xfrm>
            <a:off x="2749585" y="3518673"/>
            <a:ext cx="257311" cy="5612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5" name="箭头: 下 3104"/>
          <p:cNvSpPr/>
          <p:nvPr/>
        </p:nvSpPr>
        <p:spPr>
          <a:xfrm>
            <a:off x="2749585" y="1997063"/>
            <a:ext cx="257311" cy="5612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6" name="箭头: 下 3105"/>
          <p:cNvSpPr/>
          <p:nvPr/>
        </p:nvSpPr>
        <p:spPr>
          <a:xfrm>
            <a:off x="2749585" y="5001095"/>
            <a:ext cx="257311" cy="5612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8" name="组合 3117"/>
          <p:cNvGrpSpPr/>
          <p:nvPr/>
        </p:nvGrpSpPr>
        <p:grpSpPr>
          <a:xfrm>
            <a:off x="2896736" y="705394"/>
            <a:ext cx="2078123" cy="349318"/>
            <a:chOff x="2896736" y="705394"/>
            <a:chExt cx="2078123" cy="349318"/>
          </a:xfrm>
        </p:grpSpPr>
        <p:cxnSp>
          <p:nvCxnSpPr>
            <p:cNvPr id="3112" name="直接连接符 3111"/>
            <p:cNvCxnSpPr/>
            <p:nvPr/>
          </p:nvCxnSpPr>
          <p:spPr>
            <a:xfrm flipH="1">
              <a:off x="2896736" y="705394"/>
              <a:ext cx="2078123" cy="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5" name="直接连接符 3114"/>
            <p:cNvCxnSpPr/>
            <p:nvPr/>
          </p:nvCxnSpPr>
          <p:spPr>
            <a:xfrm>
              <a:off x="2896736" y="705394"/>
              <a:ext cx="0" cy="349318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7" name="组合 3116"/>
          <p:cNvGrpSpPr/>
          <p:nvPr/>
        </p:nvGrpSpPr>
        <p:grpSpPr>
          <a:xfrm>
            <a:off x="6806199" y="687043"/>
            <a:ext cx="2080473" cy="349318"/>
            <a:chOff x="6806199" y="687043"/>
            <a:chExt cx="2080473" cy="349318"/>
          </a:xfrm>
        </p:grpSpPr>
        <p:cxnSp>
          <p:nvCxnSpPr>
            <p:cNvPr id="3113" name="直接连接符 3112"/>
            <p:cNvCxnSpPr/>
            <p:nvPr/>
          </p:nvCxnSpPr>
          <p:spPr>
            <a:xfrm flipH="1">
              <a:off x="6806199" y="692331"/>
              <a:ext cx="2078123" cy="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6" name="直接连接符 3115"/>
            <p:cNvCxnSpPr/>
            <p:nvPr/>
          </p:nvCxnSpPr>
          <p:spPr>
            <a:xfrm>
              <a:off x="8886672" y="687043"/>
              <a:ext cx="0" cy="349318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/>
      <p:bldP spid="3080" grpId="0"/>
      <p:bldP spid="3081" grpId="0"/>
      <p:bldP spid="3083" grpId="0" bldLvl="0" animBg="1"/>
      <p:bldP spid="3084" grpId="0" bldLvl="0" animBg="1"/>
      <p:bldP spid="3085" grpId="0" bldLvl="0" animBg="1"/>
      <p:bldP spid="3100" grpId="0" animBg="1"/>
      <p:bldP spid="3105" grpId="0" animBg="1"/>
      <p:bldP spid="3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1595" y="881441"/>
            <a:ext cx="1894088" cy="995303"/>
            <a:chOff x="1524" y="2641"/>
            <a:chExt cx="3081" cy="1619"/>
          </a:xfrm>
        </p:grpSpPr>
        <p:sp>
          <p:nvSpPr>
            <p:cNvPr id="12" name="矩形 11"/>
            <p:cNvSpPr/>
            <p:nvPr/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24" y="310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非专业级软件能力认证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11413" y="322252"/>
            <a:ext cx="1158074" cy="911723"/>
            <a:chOff x="1538" y="2641"/>
            <a:chExt cx="3081" cy="1621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1538" y="3106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CSP-J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普及组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06084" y="1408573"/>
            <a:ext cx="1130213" cy="911723"/>
            <a:chOff x="1604" y="2641"/>
            <a:chExt cx="2945" cy="1636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1604" y="3121"/>
              <a:ext cx="2945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CSP-S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提高组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09549" y="1516441"/>
            <a:ext cx="1956435" cy="949325"/>
            <a:chOff x="1539" y="2641"/>
            <a:chExt cx="3081" cy="1495"/>
          </a:xfrm>
        </p:grpSpPr>
        <p:sp>
          <p:nvSpPr>
            <p:cNvPr id="21" name="矩形 20"/>
            <p:cNvSpPr/>
            <p:nvPr>
              <p:custDataLst>
                <p:tags r:id="rId7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8"/>
              </p:custDataLst>
            </p:nvPr>
          </p:nvSpPr>
          <p:spPr>
            <a:xfrm>
              <a:off x="1539" y="274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NOIP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全国青少年奥林匹克竞赛省联赛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85134" y="1525966"/>
            <a:ext cx="1956435" cy="949325"/>
            <a:chOff x="1509" y="2641"/>
            <a:chExt cx="3081" cy="1495"/>
          </a:xfrm>
        </p:grpSpPr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1509" y="2759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NOI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全国青少年信息学奥林匹克竞赛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357239" y="1516441"/>
            <a:ext cx="1287145" cy="949325"/>
            <a:chOff x="1616" y="2641"/>
            <a:chExt cx="2027" cy="1495"/>
          </a:xfrm>
        </p:grpSpPr>
        <p:sp>
          <p:nvSpPr>
            <p:cNvPr id="27" name="矩形 26"/>
            <p:cNvSpPr/>
            <p:nvPr>
              <p:custDataLst>
                <p:tags r:id="rId11"/>
              </p:custDataLst>
            </p:nvPr>
          </p:nvSpPr>
          <p:spPr>
            <a:xfrm>
              <a:off x="1631" y="2641"/>
              <a:ext cx="1953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2"/>
              </p:custDataLst>
            </p:nvPr>
          </p:nvSpPr>
          <p:spPr>
            <a:xfrm>
              <a:off x="1616" y="2789"/>
              <a:ext cx="2027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IOI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国际信息学奥林匹克竞赛</a:t>
              </a:r>
              <a:endParaRPr lang="zh-CN" altLang="en-US" sz="12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cxnSp>
        <p:nvCxnSpPr>
          <p:cNvPr id="29" name="直接箭头连接符 28"/>
          <p:cNvCxnSpPr/>
          <p:nvPr/>
        </p:nvCxnSpPr>
        <p:spPr>
          <a:xfrm flipV="1">
            <a:off x="2154309" y="588071"/>
            <a:ext cx="339090" cy="80073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144784" y="1382456"/>
            <a:ext cx="358775" cy="64960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3744349" y="2032061"/>
            <a:ext cx="1036320" cy="101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599309" y="2032061"/>
            <a:ext cx="982345" cy="952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9393944" y="2022536"/>
            <a:ext cx="982345" cy="952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204349" y="1802191"/>
            <a:ext cx="8890" cy="568960"/>
          </a:xfrm>
          <a:prstGeom prst="straightConnector1">
            <a:avLst/>
          </a:prstGeom>
          <a:ln w="25400" cap="rnd">
            <a:solidFill>
              <a:srgbClr val="FFB85C"/>
            </a:solidFill>
            <a:prstDash val="sysDash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5679194" y="2475291"/>
            <a:ext cx="0" cy="356235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sysDash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8473829" y="2498151"/>
            <a:ext cx="0" cy="333375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sysDash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0982079" y="2498151"/>
            <a:ext cx="0" cy="333375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sysDash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580514" y="1407591"/>
            <a:ext cx="11679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CSP-S</a:t>
            </a:r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取得优异成就才可参加高中</a:t>
            </a:r>
            <a:r>
              <a:rPr lang="en-US" altLang="zh-CN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NOIP</a:t>
            </a:r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比赛</a:t>
            </a:r>
            <a:endParaRPr lang="zh-CN" altLang="en-US" sz="1100" dirty="0">
              <a:ea typeface="方正三宝体 简" panose="02010500010101010101" charset="-122"/>
              <a:cs typeface="等线" panose="02010600030101010101" pitchFamily="2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753488" y="1297929"/>
            <a:ext cx="877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各省的省选竞赛胜出的省队队员</a:t>
            </a:r>
            <a:endParaRPr lang="zh-CN" altLang="en-US" sz="1100" dirty="0">
              <a:ea typeface="方正三宝体 简" panose="02010500010101010101" charset="-122"/>
              <a:cs typeface="等线" panose="02010600030101010101" pitchFamily="2" charset="-122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434739" y="1262625"/>
            <a:ext cx="1023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国家集训队金牌选手前</a:t>
            </a:r>
            <a:r>
              <a:rPr lang="en-US" altLang="zh-CN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50</a:t>
            </a:r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人，有资格参加</a:t>
            </a:r>
            <a:r>
              <a:rPr lang="en-US" altLang="zh-CN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(IOI)</a:t>
            </a:r>
            <a:r>
              <a:rPr lang="zh-CN" altLang="en-US" sz="1100" dirty="0">
                <a:ea typeface="方正三宝体 简" panose="02010500010101010101" charset="-122"/>
                <a:cs typeface="等线" panose="02010600030101010101" pitchFamily="2" charset="-122"/>
                <a:sym typeface="+mn-lt"/>
              </a:rPr>
              <a:t>选拔</a:t>
            </a:r>
            <a:endParaRPr lang="zh-CN" altLang="en-US" sz="1100" dirty="0">
              <a:ea typeface="方正三宝体 简" panose="02010500010101010101" charset="-122"/>
              <a:cs typeface="等线" panose="02010600030101010101" pitchFamily="2" charset="-122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7375" y="2280073"/>
            <a:ext cx="2113915" cy="920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由中国计算机学会</a:t>
            </a:r>
            <a:r>
              <a:rPr lang="en-US" altLang="zh-CN" sz="13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(CCF)</a:t>
            </a:r>
            <a:r>
              <a:rPr lang="zh-CN" altLang="en-US" sz="13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举办</a:t>
            </a:r>
            <a:endParaRPr lang="zh-CN" altLang="en-US" sz="13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非专业级软件能力认证</a:t>
            </a:r>
            <a:endParaRPr lang="zh-CN" altLang="en-US" sz="13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473229" y="2698191"/>
            <a:ext cx="2429074" cy="1045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一直是中国最优秀的高等院校自主招生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强基计划所须的标准之一</a:t>
            </a:r>
            <a:endParaRPr lang="zh-CN" altLang="en-US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在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2018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年全面成为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985/211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院校报考自主招生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强基计划通过初审的资格认证</a:t>
            </a:r>
            <a:endParaRPr lang="zh-CN" altLang="en-US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60534" y="2727386"/>
            <a:ext cx="2322854" cy="1045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NOI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为教育部审批后白名单上五大学科竞赛，属国家级比赛</a:t>
            </a:r>
            <a:endParaRPr lang="zh-CN" altLang="en-US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规模为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300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人，水平极高，所考知识为大学计算机科学专业、算法方向硕士水平以上</a:t>
            </a:r>
            <a:endParaRPr lang="zh-CN" altLang="en-US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598598" y="2649123"/>
            <a:ext cx="2347595" cy="1045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是面向中学生一年一度的信息学竞赛，每个国家选送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4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名选手</a:t>
            </a:r>
            <a:endParaRPr lang="zh-CN" altLang="en-US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金牌选手通常会获得世界名校的全额奖学金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(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美国麻省理工大学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B85C"/>
                </a:highlight>
                <a:latin typeface="方正三宝体 简" panose="02010500010101010101" charset="-122"/>
                <a:ea typeface="方正三宝体 简" panose="02010500010101010101" charset="-122"/>
                <a:cs typeface="等线" panose="02010600030101010101" pitchFamily="2" charset="-122"/>
              </a:rPr>
              <a:t>)</a:t>
            </a:r>
            <a:endParaRPr lang="en-US" altLang="zh-CN" sz="1100" dirty="0">
              <a:solidFill>
                <a:schemeClr val="tx1"/>
              </a:solidFill>
              <a:highlight>
                <a:srgbClr val="FFB85C"/>
              </a:highlight>
              <a:latin typeface="方正三宝体 简" panose="02010500010101010101" charset="-122"/>
              <a:ea typeface="方正三宝体 简" panose="02010500010101010101" charset="-122"/>
              <a:cs typeface="等线" panose="0201060003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39834" y="4292307"/>
            <a:ext cx="4817110" cy="2086610"/>
            <a:chOff x="701" y="7463"/>
            <a:chExt cx="7586" cy="3286"/>
          </a:xfrm>
        </p:grpSpPr>
        <p:grpSp>
          <p:nvGrpSpPr>
            <p:cNvPr id="48" name="组合 47"/>
            <p:cNvGrpSpPr/>
            <p:nvPr/>
          </p:nvGrpSpPr>
          <p:grpSpPr>
            <a:xfrm>
              <a:off x="944" y="7615"/>
              <a:ext cx="7126" cy="2981"/>
              <a:chOff x="1967" y="7613"/>
              <a:chExt cx="4808" cy="214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967" y="7613"/>
                <a:ext cx="4808" cy="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l">
                  <a:buFont typeface="Wingdings" panose="05000000000000000000" charset="0"/>
                  <a:buChar char="n"/>
                </a:pPr>
                <a:r>
                  <a:rPr lang="en-US" altLang="zh-CN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J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级一等奖，或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S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级奖项，初升高享受升学政策照顾，以及为高考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“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强基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”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通道升学准备打基础</a:t>
                </a:r>
                <a:endParaRPr lang="zh-CN" altLang="en-US" sz="12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967" y="8352"/>
                <a:ext cx="4808" cy="6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171450" indent="-171450" algn="l">
                  <a:buFont typeface="Wingdings" panose="05000000000000000000" charset="0"/>
                  <a:buChar char="n"/>
                </a:pP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S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级三等奖以上除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2018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年，均可获得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985/211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院校高考自主招生签约资格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(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大学降分录取的优惠，降分范围在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20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分至一本线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)</a:t>
                </a:r>
                <a:endParaRPr lang="en-US" altLang="zh-CN" sz="1200" b="1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endParaRPr>
              </a:p>
            </p:txBody>
          </p:sp>
          <p:sp>
            <p:nvSpPr>
              <p:cNvPr id="52" name="矩形 5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967" y="9174"/>
                <a:ext cx="4808" cy="5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S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级一等奖，在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2018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年成为通过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985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院校自主招生初审标准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701" y="7463"/>
              <a:ext cx="7586" cy="3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543519" y="4292307"/>
            <a:ext cx="4622800" cy="1496060"/>
            <a:chOff x="9323" y="7678"/>
            <a:chExt cx="7280" cy="2356"/>
          </a:xfrm>
        </p:grpSpPr>
        <p:grpSp>
          <p:nvGrpSpPr>
            <p:cNvPr id="54" name="组合 53"/>
            <p:cNvGrpSpPr/>
            <p:nvPr/>
          </p:nvGrpSpPr>
          <p:grpSpPr>
            <a:xfrm>
              <a:off x="9602" y="8077"/>
              <a:ext cx="6706" cy="1571"/>
              <a:chOff x="8425" y="8077"/>
              <a:chExt cx="6706" cy="1571"/>
            </a:xfrm>
          </p:grpSpPr>
          <p:sp>
            <p:nvSpPr>
              <p:cNvPr id="56" name="矩形 55"/>
              <p:cNvSpPr/>
              <p:nvPr>
                <p:custDataLst>
                  <p:tags r:id="rId15"/>
                </p:custDataLst>
              </p:nvPr>
            </p:nvSpPr>
            <p:spPr>
              <a:xfrm>
                <a:off x="8425" y="8077"/>
                <a:ext cx="6707" cy="6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国级金牌直接保送清华北大，即拿到免试录取协议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25" y="9036"/>
                <a:ext cx="6707" cy="6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金牌选手和银牌选手，均被国内顶尖大学签约降分录取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>
              <a:off x="9323" y="7678"/>
              <a:ext cx="7281" cy="23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圆角矩形 51"/>
          <p:cNvSpPr/>
          <p:nvPr/>
        </p:nvSpPr>
        <p:spPr>
          <a:xfrm>
            <a:off x="2425629" y="3819945"/>
            <a:ext cx="1482725" cy="503555"/>
          </a:xfrm>
          <a:prstGeom prst="roundRect">
            <a:avLst/>
          </a:prstGeom>
          <a:solidFill>
            <a:srgbClr val="B9E18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升学帮助</a:t>
            </a:r>
            <a:endParaRPr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圆角矩形 58"/>
          <p:cNvSpPr/>
          <p:nvPr/>
        </p:nvSpPr>
        <p:spPr>
          <a:xfrm>
            <a:off x="8189665" y="3819945"/>
            <a:ext cx="1482725" cy="503555"/>
          </a:xfrm>
          <a:prstGeom prst="roundRect">
            <a:avLst/>
          </a:prstGeom>
          <a:solidFill>
            <a:srgbClr val="B9E18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升学帮助</a:t>
            </a:r>
            <a:endParaRPr lang="zh-CN" altLang="en-US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087" name="直接箭头连接符 3086"/>
          <p:cNvCxnSpPr/>
          <p:nvPr/>
        </p:nvCxnSpPr>
        <p:spPr>
          <a:xfrm>
            <a:off x="8879593" y="3536062"/>
            <a:ext cx="0" cy="356235"/>
          </a:xfrm>
          <a:prstGeom prst="straightConnector1">
            <a:avLst/>
          </a:prstGeom>
          <a:ln w="38100" cap="rnd" cmpd="dbl">
            <a:solidFill>
              <a:schemeClr val="accent4"/>
            </a:solidFill>
            <a:prstDash val="solid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094" name="组合 3093"/>
          <p:cNvGrpSpPr/>
          <p:nvPr/>
        </p:nvGrpSpPr>
        <p:grpSpPr>
          <a:xfrm>
            <a:off x="3136715" y="3506522"/>
            <a:ext cx="1572834" cy="367386"/>
            <a:chOff x="3136715" y="3506522"/>
            <a:chExt cx="1572834" cy="367386"/>
          </a:xfrm>
        </p:grpSpPr>
        <p:cxnSp>
          <p:nvCxnSpPr>
            <p:cNvPr id="3089" name="直接箭头连接符 3088"/>
            <p:cNvCxnSpPr/>
            <p:nvPr/>
          </p:nvCxnSpPr>
          <p:spPr>
            <a:xfrm>
              <a:off x="3136715" y="3517673"/>
              <a:ext cx="0" cy="356235"/>
            </a:xfrm>
            <a:prstGeom prst="straightConnector1">
              <a:avLst/>
            </a:prstGeom>
            <a:ln w="38100" cap="rnd" cmpd="dbl">
              <a:solidFill>
                <a:schemeClr val="accent4"/>
              </a:solidFill>
              <a:prstDash val="solid"/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91" name="直接连接符 3090"/>
            <p:cNvCxnSpPr/>
            <p:nvPr/>
          </p:nvCxnSpPr>
          <p:spPr>
            <a:xfrm>
              <a:off x="3136715" y="3506522"/>
              <a:ext cx="1572834" cy="0"/>
            </a:xfrm>
            <a:prstGeom prst="line">
              <a:avLst/>
            </a:prstGeom>
            <a:ln w="38100" cmpd="dbl">
              <a:solidFill>
                <a:srgbClr val="FFB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2" name="矩形: 圆角 3091"/>
          <p:cNvSpPr/>
          <p:nvPr/>
        </p:nvSpPr>
        <p:spPr>
          <a:xfrm>
            <a:off x="4693214" y="1119890"/>
            <a:ext cx="2087156" cy="2710801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3" name="矩形: 圆角 3092"/>
          <p:cNvSpPr/>
          <p:nvPr/>
        </p:nvSpPr>
        <p:spPr>
          <a:xfrm>
            <a:off x="7485134" y="1093069"/>
            <a:ext cx="1999095" cy="2710801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3092" grpId="0" animBg="1"/>
      <p:bldP spid="30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键盘的布局</a:t>
            </a:r>
            <a:endParaRPr lang="zh-CN" altLang="en-US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第三章节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键盘的布局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grpSp>
        <p:nvGrpSpPr>
          <p:cNvPr id="3522" name="组合 3521"/>
          <p:cNvGrpSpPr/>
          <p:nvPr/>
        </p:nvGrpSpPr>
        <p:grpSpPr>
          <a:xfrm>
            <a:off x="2225675" y="4345940"/>
            <a:ext cx="1129665" cy="480695"/>
            <a:chOff x="4752" y="3342"/>
            <a:chExt cx="763" cy="763"/>
          </a:xfrm>
          <a:solidFill>
            <a:srgbClr val="FFFF00"/>
          </a:solidFill>
        </p:grpSpPr>
        <p:sp>
          <p:nvSpPr>
            <p:cNvPr id="3523" name="棱台 269"/>
            <p:cNvSpPr/>
            <p:nvPr>
              <p:custDataLst>
                <p:tags r:id="rId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4" name="文本框 3523"/>
            <p:cNvSpPr txBox="1"/>
            <p:nvPr>
              <p:custDataLst>
                <p:tags r:id="rId5"/>
              </p:custDataLst>
            </p:nvPr>
          </p:nvSpPr>
          <p:spPr>
            <a:xfrm>
              <a:off x="4958" y="3646"/>
              <a:ext cx="427" cy="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25" name="组合 3524"/>
          <p:cNvGrpSpPr/>
          <p:nvPr/>
        </p:nvGrpSpPr>
        <p:grpSpPr>
          <a:xfrm>
            <a:off x="2225675" y="2868930"/>
            <a:ext cx="515620" cy="484505"/>
            <a:chOff x="4752" y="3342"/>
            <a:chExt cx="812" cy="763"/>
          </a:xfrm>
        </p:grpSpPr>
        <p:sp>
          <p:nvSpPr>
            <p:cNvPr id="3526" name="棱台 8"/>
            <p:cNvSpPr/>
            <p:nvPr/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7" name="文本框 3526"/>
            <p:cNvSpPr txBox="1"/>
            <p:nvPr/>
          </p:nvSpPr>
          <p:spPr>
            <a:xfrm>
              <a:off x="4801" y="368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` ~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28" name="组合 3527"/>
          <p:cNvGrpSpPr/>
          <p:nvPr/>
        </p:nvGrpSpPr>
        <p:grpSpPr>
          <a:xfrm>
            <a:off x="2724150" y="2865755"/>
            <a:ext cx="582295" cy="484505"/>
            <a:chOff x="4752" y="3342"/>
            <a:chExt cx="917" cy="763"/>
          </a:xfrm>
        </p:grpSpPr>
        <p:sp>
          <p:nvSpPr>
            <p:cNvPr id="3529" name="棱台 16"/>
            <p:cNvSpPr/>
            <p:nvPr>
              <p:custDataLst>
                <p:tags r:id="rId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0" name="文本框 3529"/>
            <p:cNvSpPr txBox="1"/>
            <p:nvPr>
              <p:custDataLst>
                <p:tags r:id="rId7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1!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31" name="组合 3530"/>
          <p:cNvGrpSpPr/>
          <p:nvPr/>
        </p:nvGrpSpPr>
        <p:grpSpPr>
          <a:xfrm>
            <a:off x="3219450" y="2865755"/>
            <a:ext cx="544195" cy="484505"/>
            <a:chOff x="4752" y="3342"/>
            <a:chExt cx="857" cy="763"/>
          </a:xfrm>
        </p:grpSpPr>
        <p:sp>
          <p:nvSpPr>
            <p:cNvPr id="3532" name="棱台 19"/>
            <p:cNvSpPr/>
            <p:nvPr>
              <p:custDataLst>
                <p:tags r:id="rId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3" name="文本框 3532"/>
            <p:cNvSpPr txBox="1"/>
            <p:nvPr>
              <p:custDataLst>
                <p:tags r:id="rId9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2@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34" name="组合 3533"/>
          <p:cNvGrpSpPr/>
          <p:nvPr/>
        </p:nvGrpSpPr>
        <p:grpSpPr>
          <a:xfrm>
            <a:off x="3705225" y="2865755"/>
            <a:ext cx="544195" cy="484505"/>
            <a:chOff x="4752" y="3342"/>
            <a:chExt cx="857" cy="763"/>
          </a:xfrm>
        </p:grpSpPr>
        <p:sp>
          <p:nvSpPr>
            <p:cNvPr id="3535" name="棱台 22"/>
            <p:cNvSpPr/>
            <p:nvPr>
              <p:custDataLst>
                <p:tags r:id="rId1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6" name="文本框 3535"/>
            <p:cNvSpPr txBox="1"/>
            <p:nvPr>
              <p:custDataLst>
                <p:tags r:id="rId11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3#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37" name="组合 3536"/>
          <p:cNvGrpSpPr/>
          <p:nvPr/>
        </p:nvGrpSpPr>
        <p:grpSpPr>
          <a:xfrm>
            <a:off x="4199255" y="2865755"/>
            <a:ext cx="544195" cy="484505"/>
            <a:chOff x="4752" y="3342"/>
            <a:chExt cx="857" cy="763"/>
          </a:xfrm>
        </p:grpSpPr>
        <p:sp>
          <p:nvSpPr>
            <p:cNvPr id="3538" name="棱台 25"/>
            <p:cNvSpPr/>
            <p:nvPr>
              <p:custDataLst>
                <p:tags r:id="rId1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9" name="文本框 3538"/>
            <p:cNvSpPr txBox="1"/>
            <p:nvPr>
              <p:custDataLst>
                <p:tags r:id="rId13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4$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40" name="组合 3539"/>
          <p:cNvGrpSpPr/>
          <p:nvPr/>
        </p:nvGrpSpPr>
        <p:grpSpPr>
          <a:xfrm>
            <a:off x="4693285" y="2865755"/>
            <a:ext cx="525145" cy="484505"/>
            <a:chOff x="4752" y="3342"/>
            <a:chExt cx="827" cy="763"/>
          </a:xfrm>
        </p:grpSpPr>
        <p:sp>
          <p:nvSpPr>
            <p:cNvPr id="3541" name="棱台 28"/>
            <p:cNvSpPr/>
            <p:nvPr>
              <p:custDataLst>
                <p:tags r:id="rId1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2" name="文本框 3541"/>
            <p:cNvSpPr txBox="1"/>
            <p:nvPr>
              <p:custDataLst>
                <p:tags r:id="rId15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5%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43" name="组合 3542"/>
          <p:cNvGrpSpPr/>
          <p:nvPr/>
        </p:nvGrpSpPr>
        <p:grpSpPr>
          <a:xfrm>
            <a:off x="5189855" y="2865755"/>
            <a:ext cx="525145" cy="484505"/>
            <a:chOff x="4752" y="3342"/>
            <a:chExt cx="827" cy="763"/>
          </a:xfrm>
        </p:grpSpPr>
        <p:sp>
          <p:nvSpPr>
            <p:cNvPr id="3544" name="棱台 31"/>
            <p:cNvSpPr/>
            <p:nvPr>
              <p:custDataLst>
                <p:tags r:id="rId1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5" name="文本框 3544"/>
            <p:cNvSpPr txBox="1"/>
            <p:nvPr>
              <p:custDataLst>
                <p:tags r:id="rId17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6^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46" name="组合 3545"/>
          <p:cNvGrpSpPr/>
          <p:nvPr/>
        </p:nvGrpSpPr>
        <p:grpSpPr>
          <a:xfrm>
            <a:off x="5681345" y="2868930"/>
            <a:ext cx="525145" cy="484505"/>
            <a:chOff x="4752" y="3342"/>
            <a:chExt cx="827" cy="763"/>
          </a:xfrm>
        </p:grpSpPr>
        <p:sp>
          <p:nvSpPr>
            <p:cNvPr id="3547" name="棱台 34"/>
            <p:cNvSpPr/>
            <p:nvPr>
              <p:custDataLst>
                <p:tags r:id="rId1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8" name="文本框 3547"/>
            <p:cNvSpPr txBox="1"/>
            <p:nvPr>
              <p:custDataLst>
                <p:tags r:id="rId19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7&amp;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49" name="组合 3548"/>
          <p:cNvGrpSpPr/>
          <p:nvPr/>
        </p:nvGrpSpPr>
        <p:grpSpPr>
          <a:xfrm>
            <a:off x="6172835" y="2868930"/>
            <a:ext cx="553720" cy="484505"/>
            <a:chOff x="4752" y="3342"/>
            <a:chExt cx="872" cy="763"/>
          </a:xfrm>
        </p:grpSpPr>
        <p:sp>
          <p:nvSpPr>
            <p:cNvPr id="3550" name="棱台 37"/>
            <p:cNvSpPr/>
            <p:nvPr>
              <p:custDataLst>
                <p:tags r:id="rId2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1" name="文本框 3550"/>
            <p:cNvSpPr txBox="1"/>
            <p:nvPr>
              <p:custDataLst>
                <p:tags r:id="rId21"/>
              </p:custDataLst>
            </p:nvPr>
          </p:nvSpPr>
          <p:spPr>
            <a:xfrm>
              <a:off x="486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8*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52" name="组合 3551"/>
          <p:cNvGrpSpPr/>
          <p:nvPr/>
        </p:nvGrpSpPr>
        <p:grpSpPr>
          <a:xfrm>
            <a:off x="6659880" y="2872740"/>
            <a:ext cx="544195" cy="484505"/>
            <a:chOff x="4752" y="3342"/>
            <a:chExt cx="857" cy="763"/>
          </a:xfrm>
        </p:grpSpPr>
        <p:sp>
          <p:nvSpPr>
            <p:cNvPr id="3553" name="棱台 40"/>
            <p:cNvSpPr/>
            <p:nvPr>
              <p:custDataLst>
                <p:tags r:id="rId2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4" name="文本框 3553"/>
            <p:cNvSpPr txBox="1"/>
            <p:nvPr>
              <p:custDataLst>
                <p:tags r:id="rId23"/>
              </p:custDataLst>
            </p:nvPr>
          </p:nvSpPr>
          <p:spPr>
            <a:xfrm>
              <a:off x="4846" y="349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9(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55" name="组合 3554"/>
          <p:cNvGrpSpPr/>
          <p:nvPr/>
        </p:nvGrpSpPr>
        <p:grpSpPr>
          <a:xfrm>
            <a:off x="7146290" y="2875280"/>
            <a:ext cx="572770" cy="484505"/>
            <a:chOff x="4752" y="3342"/>
            <a:chExt cx="902" cy="763"/>
          </a:xfrm>
        </p:grpSpPr>
        <p:sp>
          <p:nvSpPr>
            <p:cNvPr id="3556" name="棱台 43"/>
            <p:cNvSpPr/>
            <p:nvPr>
              <p:custDataLst>
                <p:tags r:id="rId2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7" name="文本框 3556"/>
            <p:cNvSpPr txBox="1"/>
            <p:nvPr>
              <p:custDataLst>
                <p:tags r:id="rId25"/>
              </p:custDataLst>
            </p:nvPr>
          </p:nvSpPr>
          <p:spPr>
            <a:xfrm>
              <a:off x="489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0)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58" name="组合 3557"/>
          <p:cNvGrpSpPr/>
          <p:nvPr/>
        </p:nvGrpSpPr>
        <p:grpSpPr>
          <a:xfrm>
            <a:off x="7639050" y="2868930"/>
            <a:ext cx="534670" cy="484505"/>
            <a:chOff x="4752" y="3342"/>
            <a:chExt cx="842" cy="763"/>
          </a:xfrm>
        </p:grpSpPr>
        <p:sp>
          <p:nvSpPr>
            <p:cNvPr id="3559" name="棱台 46"/>
            <p:cNvSpPr/>
            <p:nvPr>
              <p:custDataLst>
                <p:tags r:id="rId2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0" name="文本框 3559"/>
            <p:cNvSpPr txBox="1"/>
            <p:nvPr>
              <p:custDataLst>
                <p:tags r:id="rId27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-_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61" name="组合 3560"/>
          <p:cNvGrpSpPr/>
          <p:nvPr/>
        </p:nvGrpSpPr>
        <p:grpSpPr>
          <a:xfrm>
            <a:off x="8136890" y="2865755"/>
            <a:ext cx="534670" cy="484505"/>
            <a:chOff x="4752" y="3342"/>
            <a:chExt cx="842" cy="763"/>
          </a:xfrm>
        </p:grpSpPr>
        <p:sp>
          <p:nvSpPr>
            <p:cNvPr id="3562" name="棱台 49"/>
            <p:cNvSpPr/>
            <p:nvPr>
              <p:custDataLst>
                <p:tags r:id="rId2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3" name="文本框 3562"/>
            <p:cNvSpPr txBox="1"/>
            <p:nvPr>
              <p:custDataLst>
                <p:tags r:id="rId29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=+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64" name="组合 3563"/>
          <p:cNvGrpSpPr/>
          <p:nvPr/>
        </p:nvGrpSpPr>
        <p:grpSpPr>
          <a:xfrm>
            <a:off x="8630285" y="2865755"/>
            <a:ext cx="1078865" cy="484505"/>
            <a:chOff x="4752" y="3342"/>
            <a:chExt cx="1699" cy="763"/>
          </a:xfrm>
        </p:grpSpPr>
        <p:sp>
          <p:nvSpPr>
            <p:cNvPr id="3565" name="棱台 52"/>
            <p:cNvSpPr/>
            <p:nvPr>
              <p:custDataLst>
                <p:tags r:id="rId30"/>
              </p:custDataLst>
            </p:nvPr>
          </p:nvSpPr>
          <p:spPr>
            <a:xfrm>
              <a:off x="4752" y="3342"/>
              <a:ext cx="169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6" name="文本框 3565"/>
            <p:cNvSpPr txBox="1"/>
            <p:nvPr>
              <p:custDataLst>
                <p:tags r:id="rId31"/>
              </p:custDataLst>
            </p:nvPr>
          </p:nvSpPr>
          <p:spPr>
            <a:xfrm>
              <a:off x="4831" y="3521"/>
              <a:ext cx="1620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Backspace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67" name="组合 3566"/>
          <p:cNvGrpSpPr/>
          <p:nvPr/>
        </p:nvGrpSpPr>
        <p:grpSpPr>
          <a:xfrm>
            <a:off x="3026410" y="3350260"/>
            <a:ext cx="582295" cy="484505"/>
            <a:chOff x="4752" y="3342"/>
            <a:chExt cx="917" cy="763"/>
          </a:xfrm>
        </p:grpSpPr>
        <p:sp>
          <p:nvSpPr>
            <p:cNvPr id="3568" name="棱台 55"/>
            <p:cNvSpPr/>
            <p:nvPr>
              <p:custDataLst>
                <p:tags r:id="rId3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9" name="文本框 3568"/>
            <p:cNvSpPr txBox="1"/>
            <p:nvPr>
              <p:custDataLst>
                <p:tags r:id="rId33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Q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70" name="组合 3569"/>
          <p:cNvGrpSpPr/>
          <p:nvPr/>
        </p:nvGrpSpPr>
        <p:grpSpPr>
          <a:xfrm>
            <a:off x="3521710" y="3350260"/>
            <a:ext cx="553720" cy="484505"/>
            <a:chOff x="4752" y="3342"/>
            <a:chExt cx="872" cy="763"/>
          </a:xfrm>
        </p:grpSpPr>
        <p:sp>
          <p:nvSpPr>
            <p:cNvPr id="3571" name="棱台 58"/>
            <p:cNvSpPr/>
            <p:nvPr>
              <p:custDataLst>
                <p:tags r:id="rId3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2" name="文本框 3571"/>
            <p:cNvSpPr txBox="1"/>
            <p:nvPr>
              <p:custDataLst>
                <p:tags r:id="rId35"/>
              </p:custDataLst>
            </p:nvPr>
          </p:nvSpPr>
          <p:spPr>
            <a:xfrm>
              <a:off x="486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73" name="组合 3572"/>
          <p:cNvGrpSpPr/>
          <p:nvPr/>
        </p:nvGrpSpPr>
        <p:grpSpPr>
          <a:xfrm>
            <a:off x="4007485" y="3350260"/>
            <a:ext cx="572770" cy="484505"/>
            <a:chOff x="4752" y="3342"/>
            <a:chExt cx="902" cy="763"/>
          </a:xfrm>
        </p:grpSpPr>
        <p:sp>
          <p:nvSpPr>
            <p:cNvPr id="3574" name="棱台 61"/>
            <p:cNvSpPr/>
            <p:nvPr>
              <p:custDataLst>
                <p:tags r:id="rId3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5" name="文本框 3574"/>
            <p:cNvSpPr txBox="1"/>
            <p:nvPr>
              <p:custDataLst>
                <p:tags r:id="rId37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76" name="组合 3575"/>
          <p:cNvGrpSpPr/>
          <p:nvPr/>
        </p:nvGrpSpPr>
        <p:grpSpPr>
          <a:xfrm>
            <a:off x="4501515" y="3350260"/>
            <a:ext cx="591820" cy="484505"/>
            <a:chOff x="4752" y="3342"/>
            <a:chExt cx="932" cy="763"/>
          </a:xfrm>
        </p:grpSpPr>
        <p:sp>
          <p:nvSpPr>
            <p:cNvPr id="3577" name="棱台 64"/>
            <p:cNvSpPr/>
            <p:nvPr>
              <p:custDataLst>
                <p:tags r:id="rId3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8" name="文本框 3577"/>
            <p:cNvSpPr txBox="1"/>
            <p:nvPr>
              <p:custDataLst>
                <p:tags r:id="rId39"/>
              </p:custDataLst>
            </p:nvPr>
          </p:nvSpPr>
          <p:spPr>
            <a:xfrm>
              <a:off x="492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R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79" name="组合 3578"/>
          <p:cNvGrpSpPr/>
          <p:nvPr/>
        </p:nvGrpSpPr>
        <p:grpSpPr>
          <a:xfrm>
            <a:off x="4995545" y="3350260"/>
            <a:ext cx="591820" cy="484505"/>
            <a:chOff x="4752" y="3342"/>
            <a:chExt cx="932" cy="763"/>
          </a:xfrm>
        </p:grpSpPr>
        <p:sp>
          <p:nvSpPr>
            <p:cNvPr id="3580" name="棱台 67"/>
            <p:cNvSpPr/>
            <p:nvPr>
              <p:custDataLst>
                <p:tags r:id="rId4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1" name="文本框 3580"/>
            <p:cNvSpPr txBox="1"/>
            <p:nvPr>
              <p:custDataLst>
                <p:tags r:id="rId41"/>
              </p:custDataLst>
            </p:nvPr>
          </p:nvSpPr>
          <p:spPr>
            <a:xfrm>
              <a:off x="492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82" name="组合 3581"/>
          <p:cNvGrpSpPr/>
          <p:nvPr/>
        </p:nvGrpSpPr>
        <p:grpSpPr>
          <a:xfrm>
            <a:off x="5492115" y="3350260"/>
            <a:ext cx="582295" cy="484505"/>
            <a:chOff x="4752" y="3342"/>
            <a:chExt cx="917" cy="763"/>
          </a:xfrm>
        </p:grpSpPr>
        <p:sp>
          <p:nvSpPr>
            <p:cNvPr id="3583" name="棱台 70"/>
            <p:cNvSpPr/>
            <p:nvPr>
              <p:custDataLst>
                <p:tags r:id="rId4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4" name="文本框 3583"/>
            <p:cNvSpPr txBox="1"/>
            <p:nvPr>
              <p:custDataLst>
                <p:tags r:id="rId43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Y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85" name="组合 3584"/>
          <p:cNvGrpSpPr/>
          <p:nvPr/>
        </p:nvGrpSpPr>
        <p:grpSpPr>
          <a:xfrm>
            <a:off x="5983605" y="3353435"/>
            <a:ext cx="582295" cy="484505"/>
            <a:chOff x="4752" y="3342"/>
            <a:chExt cx="917" cy="763"/>
          </a:xfrm>
        </p:grpSpPr>
        <p:sp>
          <p:nvSpPr>
            <p:cNvPr id="3586" name="棱台 73"/>
            <p:cNvSpPr/>
            <p:nvPr>
              <p:custDataLst>
                <p:tags r:id="rId4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7" name="文本框 3586"/>
            <p:cNvSpPr txBox="1"/>
            <p:nvPr>
              <p:custDataLst>
                <p:tags r:id="rId45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U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88" name="组合 3587"/>
          <p:cNvGrpSpPr/>
          <p:nvPr/>
        </p:nvGrpSpPr>
        <p:grpSpPr>
          <a:xfrm>
            <a:off x="6475095" y="3353435"/>
            <a:ext cx="610870" cy="484505"/>
            <a:chOff x="4752" y="3342"/>
            <a:chExt cx="962" cy="763"/>
          </a:xfrm>
        </p:grpSpPr>
        <p:sp>
          <p:nvSpPr>
            <p:cNvPr id="3589" name="棱台 76"/>
            <p:cNvSpPr/>
            <p:nvPr>
              <p:custDataLst>
                <p:tags r:id="rId4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0" name="文本框 3589"/>
            <p:cNvSpPr txBox="1"/>
            <p:nvPr>
              <p:custDataLst>
                <p:tags r:id="rId47"/>
              </p:custDataLst>
            </p:nvPr>
          </p:nvSpPr>
          <p:spPr>
            <a:xfrm>
              <a:off x="495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I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91" name="组合 3590"/>
          <p:cNvGrpSpPr/>
          <p:nvPr/>
        </p:nvGrpSpPr>
        <p:grpSpPr>
          <a:xfrm>
            <a:off x="6962140" y="3357245"/>
            <a:ext cx="572770" cy="484505"/>
            <a:chOff x="4752" y="3342"/>
            <a:chExt cx="902" cy="763"/>
          </a:xfrm>
        </p:grpSpPr>
        <p:sp>
          <p:nvSpPr>
            <p:cNvPr id="3592" name="棱台 79"/>
            <p:cNvSpPr/>
            <p:nvPr>
              <p:custDataLst>
                <p:tags r:id="rId4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3" name="文本框 3592"/>
            <p:cNvSpPr txBox="1"/>
            <p:nvPr>
              <p:custDataLst>
                <p:tags r:id="rId49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O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94" name="组合 3593"/>
          <p:cNvGrpSpPr/>
          <p:nvPr/>
        </p:nvGrpSpPr>
        <p:grpSpPr>
          <a:xfrm>
            <a:off x="7458075" y="3350260"/>
            <a:ext cx="591820" cy="484505"/>
            <a:chOff x="4752" y="3342"/>
            <a:chExt cx="932" cy="763"/>
          </a:xfrm>
        </p:grpSpPr>
        <p:sp>
          <p:nvSpPr>
            <p:cNvPr id="3595" name="棱台 82"/>
            <p:cNvSpPr/>
            <p:nvPr>
              <p:custDataLst>
                <p:tags r:id="rId5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6" name="文本框 3595"/>
            <p:cNvSpPr txBox="1"/>
            <p:nvPr>
              <p:custDataLst>
                <p:tags r:id="rId51"/>
              </p:custDataLst>
            </p:nvPr>
          </p:nvSpPr>
          <p:spPr>
            <a:xfrm>
              <a:off x="4921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P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597" name="组合 3596"/>
          <p:cNvGrpSpPr/>
          <p:nvPr/>
        </p:nvGrpSpPr>
        <p:grpSpPr>
          <a:xfrm>
            <a:off x="7941310" y="3353435"/>
            <a:ext cx="544195" cy="484505"/>
            <a:chOff x="4752" y="3342"/>
            <a:chExt cx="857" cy="763"/>
          </a:xfrm>
        </p:grpSpPr>
        <p:sp>
          <p:nvSpPr>
            <p:cNvPr id="3598" name="棱台 85"/>
            <p:cNvSpPr/>
            <p:nvPr>
              <p:custDataLst>
                <p:tags r:id="rId5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9" name="文本框 3598"/>
            <p:cNvSpPr txBox="1"/>
            <p:nvPr>
              <p:custDataLst>
                <p:tags r:id="rId53"/>
              </p:custDataLst>
            </p:nvPr>
          </p:nvSpPr>
          <p:spPr>
            <a:xfrm>
              <a:off x="484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[ {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00" name="组合 3599"/>
          <p:cNvGrpSpPr/>
          <p:nvPr/>
        </p:nvGrpSpPr>
        <p:grpSpPr>
          <a:xfrm>
            <a:off x="8439150" y="3350260"/>
            <a:ext cx="544195" cy="484505"/>
            <a:chOff x="4752" y="3342"/>
            <a:chExt cx="857" cy="763"/>
          </a:xfrm>
        </p:grpSpPr>
        <p:sp>
          <p:nvSpPr>
            <p:cNvPr id="3601" name="棱台 88"/>
            <p:cNvSpPr/>
            <p:nvPr>
              <p:custDataLst>
                <p:tags r:id="rId5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2" name="文本框 3601"/>
            <p:cNvSpPr txBox="1"/>
            <p:nvPr>
              <p:custDataLst>
                <p:tags r:id="rId55"/>
              </p:custDataLst>
            </p:nvPr>
          </p:nvSpPr>
          <p:spPr>
            <a:xfrm>
              <a:off x="484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] }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03" name="组合 3602"/>
          <p:cNvGrpSpPr/>
          <p:nvPr/>
        </p:nvGrpSpPr>
        <p:grpSpPr>
          <a:xfrm>
            <a:off x="8923655" y="3359785"/>
            <a:ext cx="948055" cy="484505"/>
            <a:chOff x="4752" y="3342"/>
            <a:chExt cx="937" cy="763"/>
          </a:xfrm>
        </p:grpSpPr>
        <p:sp>
          <p:nvSpPr>
            <p:cNvPr id="3604" name="棱台 91"/>
            <p:cNvSpPr/>
            <p:nvPr>
              <p:custDataLst>
                <p:tags r:id="rId5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5" name="文本框 3604"/>
            <p:cNvSpPr txBox="1"/>
            <p:nvPr>
              <p:custDataLst>
                <p:tags r:id="rId57"/>
              </p:custDataLst>
            </p:nvPr>
          </p:nvSpPr>
          <p:spPr>
            <a:xfrm>
              <a:off x="492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\   |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06" name="组合 3605"/>
          <p:cNvGrpSpPr/>
          <p:nvPr/>
        </p:nvGrpSpPr>
        <p:grpSpPr>
          <a:xfrm>
            <a:off x="2230120" y="3359785"/>
            <a:ext cx="960345" cy="484505"/>
            <a:chOff x="4752" y="3342"/>
            <a:chExt cx="933" cy="763"/>
          </a:xfrm>
        </p:grpSpPr>
        <p:sp>
          <p:nvSpPr>
            <p:cNvPr id="3607" name="棱台 94"/>
            <p:cNvSpPr/>
            <p:nvPr>
              <p:custDataLst>
                <p:tags r:id="rId5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8" name="文本框 3607"/>
            <p:cNvSpPr txBox="1"/>
            <p:nvPr>
              <p:custDataLst>
                <p:tags r:id="rId59"/>
              </p:custDataLst>
            </p:nvPr>
          </p:nvSpPr>
          <p:spPr>
            <a:xfrm>
              <a:off x="4922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Tab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09" name="组合 3608"/>
          <p:cNvGrpSpPr/>
          <p:nvPr/>
        </p:nvGrpSpPr>
        <p:grpSpPr>
          <a:xfrm>
            <a:off x="3153410" y="3848100"/>
            <a:ext cx="582295" cy="484505"/>
            <a:chOff x="4752" y="3342"/>
            <a:chExt cx="917" cy="763"/>
          </a:xfrm>
        </p:grpSpPr>
        <p:sp>
          <p:nvSpPr>
            <p:cNvPr id="3610" name="棱台 97"/>
            <p:cNvSpPr/>
            <p:nvPr>
              <p:custDataLst>
                <p:tags r:id="rId6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1" name="文本框 3610"/>
            <p:cNvSpPr txBox="1"/>
            <p:nvPr>
              <p:custDataLst>
                <p:tags r:id="rId61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12" name="组合 3611"/>
          <p:cNvGrpSpPr/>
          <p:nvPr/>
        </p:nvGrpSpPr>
        <p:grpSpPr>
          <a:xfrm>
            <a:off x="3648710" y="3848100"/>
            <a:ext cx="563245" cy="484505"/>
            <a:chOff x="4752" y="3342"/>
            <a:chExt cx="887" cy="763"/>
          </a:xfrm>
        </p:grpSpPr>
        <p:sp>
          <p:nvSpPr>
            <p:cNvPr id="3613" name="棱台 100"/>
            <p:cNvSpPr/>
            <p:nvPr>
              <p:custDataLst>
                <p:tags r:id="rId6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4" name="文本框 3613"/>
            <p:cNvSpPr txBox="1"/>
            <p:nvPr>
              <p:custDataLst>
                <p:tags r:id="rId63"/>
              </p:custDataLst>
            </p:nvPr>
          </p:nvSpPr>
          <p:spPr>
            <a:xfrm>
              <a:off x="487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15" name="组合 3614"/>
          <p:cNvGrpSpPr/>
          <p:nvPr/>
        </p:nvGrpSpPr>
        <p:grpSpPr>
          <a:xfrm>
            <a:off x="4134485" y="3848100"/>
            <a:ext cx="572770" cy="484505"/>
            <a:chOff x="4752" y="3342"/>
            <a:chExt cx="902" cy="763"/>
          </a:xfrm>
        </p:grpSpPr>
        <p:sp>
          <p:nvSpPr>
            <p:cNvPr id="3616" name="棱台 103"/>
            <p:cNvSpPr/>
            <p:nvPr>
              <p:custDataLst>
                <p:tags r:id="rId6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7" name="文本框 3616"/>
            <p:cNvSpPr txBox="1"/>
            <p:nvPr>
              <p:custDataLst>
                <p:tags r:id="rId65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D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18" name="组合 3617"/>
          <p:cNvGrpSpPr/>
          <p:nvPr/>
        </p:nvGrpSpPr>
        <p:grpSpPr>
          <a:xfrm>
            <a:off x="4628515" y="3848100"/>
            <a:ext cx="601345" cy="484505"/>
            <a:chOff x="4752" y="3342"/>
            <a:chExt cx="947" cy="763"/>
          </a:xfrm>
        </p:grpSpPr>
        <p:sp>
          <p:nvSpPr>
            <p:cNvPr id="3619" name="棱台 106"/>
            <p:cNvSpPr/>
            <p:nvPr>
              <p:custDataLst>
                <p:tags r:id="rId6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0" name="文本框 3619"/>
            <p:cNvSpPr txBox="1"/>
            <p:nvPr>
              <p:custDataLst>
                <p:tags r:id="rId67"/>
              </p:custDataLst>
            </p:nvPr>
          </p:nvSpPr>
          <p:spPr>
            <a:xfrm>
              <a:off x="493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21" name="组合 3620"/>
          <p:cNvGrpSpPr/>
          <p:nvPr/>
        </p:nvGrpSpPr>
        <p:grpSpPr>
          <a:xfrm>
            <a:off x="5122545" y="3848100"/>
            <a:ext cx="582295" cy="484505"/>
            <a:chOff x="4752" y="3342"/>
            <a:chExt cx="917" cy="763"/>
          </a:xfrm>
        </p:grpSpPr>
        <p:sp>
          <p:nvSpPr>
            <p:cNvPr id="3622" name="棱台 109"/>
            <p:cNvSpPr/>
            <p:nvPr>
              <p:custDataLst>
                <p:tags r:id="rId6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3" name="文本框 3622"/>
            <p:cNvSpPr txBox="1"/>
            <p:nvPr>
              <p:custDataLst>
                <p:tags r:id="rId69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G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24" name="组合 3623"/>
          <p:cNvGrpSpPr/>
          <p:nvPr/>
        </p:nvGrpSpPr>
        <p:grpSpPr>
          <a:xfrm>
            <a:off x="5619115" y="3848100"/>
            <a:ext cx="582295" cy="484505"/>
            <a:chOff x="4752" y="3342"/>
            <a:chExt cx="917" cy="763"/>
          </a:xfrm>
        </p:grpSpPr>
        <p:sp>
          <p:nvSpPr>
            <p:cNvPr id="3625" name="棱台 112"/>
            <p:cNvSpPr/>
            <p:nvPr>
              <p:custDataLst>
                <p:tags r:id="rId7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6" name="文本框 3625"/>
            <p:cNvSpPr txBox="1"/>
            <p:nvPr>
              <p:custDataLst>
                <p:tags r:id="rId71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H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27" name="组合 3626"/>
          <p:cNvGrpSpPr/>
          <p:nvPr/>
        </p:nvGrpSpPr>
        <p:grpSpPr>
          <a:xfrm>
            <a:off x="6110605" y="3851275"/>
            <a:ext cx="610870" cy="484505"/>
            <a:chOff x="4752" y="3342"/>
            <a:chExt cx="962" cy="763"/>
          </a:xfrm>
        </p:grpSpPr>
        <p:sp>
          <p:nvSpPr>
            <p:cNvPr id="3628" name="棱台 115"/>
            <p:cNvSpPr/>
            <p:nvPr>
              <p:custDataLst>
                <p:tags r:id="rId7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9" name="文本框 3628"/>
            <p:cNvSpPr txBox="1"/>
            <p:nvPr>
              <p:custDataLst>
                <p:tags r:id="rId73"/>
              </p:custDataLst>
            </p:nvPr>
          </p:nvSpPr>
          <p:spPr>
            <a:xfrm>
              <a:off x="495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J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30" name="组合 3629"/>
          <p:cNvGrpSpPr/>
          <p:nvPr/>
        </p:nvGrpSpPr>
        <p:grpSpPr>
          <a:xfrm>
            <a:off x="6602095" y="3851275"/>
            <a:ext cx="591820" cy="484505"/>
            <a:chOff x="4752" y="3342"/>
            <a:chExt cx="932" cy="763"/>
          </a:xfrm>
        </p:grpSpPr>
        <p:sp>
          <p:nvSpPr>
            <p:cNvPr id="3631" name="棱台 118"/>
            <p:cNvSpPr/>
            <p:nvPr>
              <p:custDataLst>
                <p:tags r:id="rId7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2" name="文本框 3631"/>
            <p:cNvSpPr txBox="1"/>
            <p:nvPr>
              <p:custDataLst>
                <p:tags r:id="rId75"/>
              </p:custDataLst>
            </p:nvPr>
          </p:nvSpPr>
          <p:spPr>
            <a:xfrm>
              <a:off x="492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K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33" name="组合 3632"/>
          <p:cNvGrpSpPr/>
          <p:nvPr/>
        </p:nvGrpSpPr>
        <p:grpSpPr>
          <a:xfrm>
            <a:off x="7089140" y="3855085"/>
            <a:ext cx="582295" cy="484505"/>
            <a:chOff x="4752" y="3342"/>
            <a:chExt cx="917" cy="763"/>
          </a:xfrm>
        </p:grpSpPr>
        <p:sp>
          <p:nvSpPr>
            <p:cNvPr id="3634" name="棱台 121"/>
            <p:cNvSpPr/>
            <p:nvPr>
              <p:custDataLst>
                <p:tags r:id="rId7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5" name="文本框 3634"/>
            <p:cNvSpPr txBox="1"/>
            <p:nvPr>
              <p:custDataLst>
                <p:tags r:id="rId77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36" name="组合 3635"/>
          <p:cNvGrpSpPr/>
          <p:nvPr/>
        </p:nvGrpSpPr>
        <p:grpSpPr>
          <a:xfrm>
            <a:off x="7585075" y="3848100"/>
            <a:ext cx="572770" cy="484505"/>
            <a:chOff x="4752" y="3342"/>
            <a:chExt cx="902" cy="763"/>
          </a:xfrm>
        </p:grpSpPr>
        <p:sp>
          <p:nvSpPr>
            <p:cNvPr id="3637" name="棱台 124"/>
            <p:cNvSpPr/>
            <p:nvPr>
              <p:custDataLst>
                <p:tags r:id="rId7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8" name="文本框 3637"/>
            <p:cNvSpPr txBox="1"/>
            <p:nvPr>
              <p:custDataLst>
                <p:tags r:id="rId79"/>
              </p:custDataLst>
            </p:nvPr>
          </p:nvSpPr>
          <p:spPr>
            <a:xfrm>
              <a:off x="489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; :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39" name="组合 3638"/>
          <p:cNvGrpSpPr/>
          <p:nvPr/>
        </p:nvGrpSpPr>
        <p:grpSpPr>
          <a:xfrm>
            <a:off x="8068310" y="3851275"/>
            <a:ext cx="534670" cy="484505"/>
            <a:chOff x="4752" y="3342"/>
            <a:chExt cx="842" cy="763"/>
          </a:xfrm>
        </p:grpSpPr>
        <p:sp>
          <p:nvSpPr>
            <p:cNvPr id="3640" name="棱台 127"/>
            <p:cNvSpPr/>
            <p:nvPr>
              <p:custDataLst>
                <p:tags r:id="rId8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1" name="文本框 3640"/>
            <p:cNvSpPr txBox="1"/>
            <p:nvPr>
              <p:custDataLst>
                <p:tags r:id="rId81"/>
              </p:custDataLst>
            </p:nvPr>
          </p:nvSpPr>
          <p:spPr>
            <a:xfrm>
              <a:off x="4831" y="3562"/>
              <a:ext cx="763" cy="4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 spc="120">
                <a:solidFill>
                  <a:schemeClr val="tx1"/>
                </a:solidFill>
                <a:uFillTx/>
                <a:latin typeface="Consolas" panose="020B0609020204030204" charset="0"/>
                <a:ea typeface="汉仪文黑-85W" panose="00020600040101010101" charset="-122"/>
                <a:cs typeface="Consolas" panose="020B0609020204030204" charset="0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 spc="120">
                  <a:solidFill>
                    <a:schemeClr val="tx1"/>
                  </a:solidFill>
                  <a:uFillTx/>
                  <a:latin typeface="Consolas" panose="020B0609020204030204" charset="0"/>
                  <a:ea typeface="汉仪文黑-85W" panose="00020600040101010101" charset="-122"/>
                  <a:cs typeface="Consolas" panose="020B0609020204030204" charset="0"/>
                </a:rPr>
                <a:t>’”</a:t>
              </a:r>
              <a:endParaRPr lang="en-US" altLang="zh-CN" sz="1200" spc="120">
                <a:solidFill>
                  <a:schemeClr val="tx1"/>
                </a:solidFill>
                <a:uFillTx/>
                <a:latin typeface="Consolas" panose="020B0609020204030204" charset="0"/>
                <a:ea typeface="汉仪文黑-85W" panose="00020600040101010101" charset="-122"/>
                <a:cs typeface="Consolas" panose="020B0609020204030204" charset="0"/>
              </a:endParaRPr>
            </a:p>
          </p:txBody>
        </p:sp>
      </p:grpSp>
      <p:grpSp>
        <p:nvGrpSpPr>
          <p:cNvPr id="3642" name="组合 3641"/>
          <p:cNvGrpSpPr/>
          <p:nvPr/>
        </p:nvGrpSpPr>
        <p:grpSpPr>
          <a:xfrm>
            <a:off x="8555355" y="3848100"/>
            <a:ext cx="1423035" cy="484505"/>
            <a:chOff x="4752" y="3342"/>
            <a:chExt cx="941" cy="763"/>
          </a:xfrm>
        </p:grpSpPr>
        <p:sp>
          <p:nvSpPr>
            <p:cNvPr id="3643" name="棱台 130"/>
            <p:cNvSpPr/>
            <p:nvPr>
              <p:custDataLst>
                <p:tags r:id="rId8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4" name="文本框 3643"/>
            <p:cNvSpPr txBox="1"/>
            <p:nvPr>
              <p:custDataLst>
                <p:tags r:id="rId83"/>
              </p:custDataLst>
            </p:nvPr>
          </p:nvSpPr>
          <p:spPr>
            <a:xfrm>
              <a:off x="4930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Enter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45" name="组合 3644"/>
          <p:cNvGrpSpPr/>
          <p:nvPr/>
        </p:nvGrpSpPr>
        <p:grpSpPr>
          <a:xfrm>
            <a:off x="2235200" y="3845560"/>
            <a:ext cx="1099820" cy="484505"/>
            <a:chOff x="4195" y="1337"/>
            <a:chExt cx="679" cy="763"/>
          </a:xfrm>
        </p:grpSpPr>
        <p:sp>
          <p:nvSpPr>
            <p:cNvPr id="3646" name="棱台 133"/>
            <p:cNvSpPr/>
            <p:nvPr>
              <p:custDataLst>
                <p:tags r:id="rId84"/>
              </p:custDataLst>
            </p:nvPr>
          </p:nvSpPr>
          <p:spPr>
            <a:xfrm>
              <a:off x="4195" y="1337"/>
              <a:ext cx="562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7" name="文本框 3646"/>
            <p:cNvSpPr txBox="1"/>
            <p:nvPr>
              <p:custDataLst>
                <p:tags r:id="rId85"/>
              </p:custDataLst>
            </p:nvPr>
          </p:nvSpPr>
          <p:spPr>
            <a:xfrm>
              <a:off x="4199" y="1521"/>
              <a:ext cx="675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100">
                  <a:latin typeface="汉仪文黑-85W" panose="00020600040101010101" charset="-122"/>
                  <a:ea typeface="汉仪文黑-85W" panose="00020600040101010101" charset="-122"/>
                </a:rPr>
                <a:t>Caps Lock</a:t>
              </a: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48" name="组合 3647"/>
          <p:cNvGrpSpPr/>
          <p:nvPr/>
        </p:nvGrpSpPr>
        <p:grpSpPr>
          <a:xfrm>
            <a:off x="3358515" y="4345940"/>
            <a:ext cx="582295" cy="484505"/>
            <a:chOff x="4752" y="3342"/>
            <a:chExt cx="917" cy="763"/>
          </a:xfrm>
        </p:grpSpPr>
        <p:sp>
          <p:nvSpPr>
            <p:cNvPr id="3649" name="棱台 136"/>
            <p:cNvSpPr/>
            <p:nvPr>
              <p:custDataLst>
                <p:tags r:id="rId8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0" name="文本框 3649"/>
            <p:cNvSpPr txBox="1"/>
            <p:nvPr>
              <p:custDataLst>
                <p:tags r:id="rId87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Z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51" name="组合 3650"/>
          <p:cNvGrpSpPr/>
          <p:nvPr/>
        </p:nvGrpSpPr>
        <p:grpSpPr>
          <a:xfrm>
            <a:off x="3853815" y="4345940"/>
            <a:ext cx="582295" cy="484505"/>
            <a:chOff x="4752" y="3342"/>
            <a:chExt cx="917" cy="763"/>
          </a:xfrm>
        </p:grpSpPr>
        <p:sp>
          <p:nvSpPr>
            <p:cNvPr id="3652" name="棱台 139"/>
            <p:cNvSpPr/>
            <p:nvPr>
              <p:custDataLst>
                <p:tags r:id="rId8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3" name="文本框 3652"/>
            <p:cNvSpPr txBox="1"/>
            <p:nvPr>
              <p:custDataLst>
                <p:tags r:id="rId89"/>
              </p:custDataLst>
            </p:nvPr>
          </p:nvSpPr>
          <p:spPr>
            <a:xfrm>
              <a:off x="4906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X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54" name="组合 3653"/>
          <p:cNvGrpSpPr/>
          <p:nvPr/>
        </p:nvGrpSpPr>
        <p:grpSpPr>
          <a:xfrm>
            <a:off x="4339590" y="4345940"/>
            <a:ext cx="572770" cy="484505"/>
            <a:chOff x="4752" y="3342"/>
            <a:chExt cx="902" cy="763"/>
          </a:xfrm>
        </p:grpSpPr>
        <p:sp>
          <p:nvSpPr>
            <p:cNvPr id="3655" name="棱台 142"/>
            <p:cNvSpPr/>
            <p:nvPr>
              <p:custDataLst>
                <p:tags r:id="rId9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6" name="文本框 3655"/>
            <p:cNvSpPr txBox="1"/>
            <p:nvPr>
              <p:custDataLst>
                <p:tags r:id="rId91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57" name="组合 3656"/>
          <p:cNvGrpSpPr/>
          <p:nvPr/>
        </p:nvGrpSpPr>
        <p:grpSpPr>
          <a:xfrm>
            <a:off x="4833620" y="4345940"/>
            <a:ext cx="582295" cy="484505"/>
            <a:chOff x="4752" y="3342"/>
            <a:chExt cx="917" cy="763"/>
          </a:xfrm>
        </p:grpSpPr>
        <p:sp>
          <p:nvSpPr>
            <p:cNvPr id="3658" name="棱台 145"/>
            <p:cNvSpPr/>
            <p:nvPr>
              <p:custDataLst>
                <p:tags r:id="rId9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9" name="文本框 3658"/>
            <p:cNvSpPr txBox="1"/>
            <p:nvPr>
              <p:custDataLst>
                <p:tags r:id="rId93"/>
              </p:custDataLst>
            </p:nvPr>
          </p:nvSpPr>
          <p:spPr>
            <a:xfrm>
              <a:off x="4906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V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60" name="组合 3659"/>
          <p:cNvGrpSpPr/>
          <p:nvPr/>
        </p:nvGrpSpPr>
        <p:grpSpPr>
          <a:xfrm>
            <a:off x="5327650" y="4345940"/>
            <a:ext cx="582295" cy="484505"/>
            <a:chOff x="4752" y="3342"/>
            <a:chExt cx="917" cy="763"/>
          </a:xfrm>
        </p:grpSpPr>
        <p:sp>
          <p:nvSpPr>
            <p:cNvPr id="3661" name="棱台 148"/>
            <p:cNvSpPr/>
            <p:nvPr>
              <p:custDataLst>
                <p:tags r:id="rId9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2" name="文本框 3661"/>
            <p:cNvSpPr txBox="1"/>
            <p:nvPr>
              <p:custDataLst>
                <p:tags r:id="rId95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B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63" name="组合 3662"/>
          <p:cNvGrpSpPr/>
          <p:nvPr/>
        </p:nvGrpSpPr>
        <p:grpSpPr>
          <a:xfrm>
            <a:off x="5824220" y="4345940"/>
            <a:ext cx="582295" cy="484505"/>
            <a:chOff x="4752" y="3342"/>
            <a:chExt cx="917" cy="763"/>
          </a:xfrm>
        </p:grpSpPr>
        <p:sp>
          <p:nvSpPr>
            <p:cNvPr id="3664" name="棱台 151"/>
            <p:cNvSpPr/>
            <p:nvPr>
              <p:custDataLst>
                <p:tags r:id="rId9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5" name="文本框 3664"/>
            <p:cNvSpPr txBox="1"/>
            <p:nvPr>
              <p:custDataLst>
                <p:tags r:id="rId97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66" name="组合 3665"/>
          <p:cNvGrpSpPr/>
          <p:nvPr/>
        </p:nvGrpSpPr>
        <p:grpSpPr>
          <a:xfrm>
            <a:off x="6315710" y="4349115"/>
            <a:ext cx="572770" cy="484505"/>
            <a:chOff x="4752" y="3342"/>
            <a:chExt cx="902" cy="763"/>
          </a:xfrm>
        </p:grpSpPr>
        <p:sp>
          <p:nvSpPr>
            <p:cNvPr id="3667" name="棱台 154"/>
            <p:cNvSpPr/>
            <p:nvPr>
              <p:custDataLst>
                <p:tags r:id="rId9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8" name="文本框 3667"/>
            <p:cNvSpPr txBox="1"/>
            <p:nvPr>
              <p:custDataLst>
                <p:tags r:id="rId99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M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69" name="组合 3668"/>
          <p:cNvGrpSpPr/>
          <p:nvPr/>
        </p:nvGrpSpPr>
        <p:grpSpPr>
          <a:xfrm>
            <a:off x="6807200" y="4349115"/>
            <a:ext cx="553720" cy="484505"/>
            <a:chOff x="4752" y="3342"/>
            <a:chExt cx="872" cy="763"/>
          </a:xfrm>
        </p:grpSpPr>
        <p:sp>
          <p:nvSpPr>
            <p:cNvPr id="3670" name="棱台 157"/>
            <p:cNvSpPr/>
            <p:nvPr>
              <p:custDataLst>
                <p:tags r:id="rId10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1" name="文本框 3670"/>
            <p:cNvSpPr txBox="1"/>
            <p:nvPr>
              <p:custDataLst>
                <p:tags r:id="rId101"/>
              </p:custDataLst>
            </p:nvPr>
          </p:nvSpPr>
          <p:spPr>
            <a:xfrm>
              <a:off x="486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, &lt;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72" name="组合 3671"/>
          <p:cNvGrpSpPr/>
          <p:nvPr/>
        </p:nvGrpSpPr>
        <p:grpSpPr>
          <a:xfrm>
            <a:off x="7294245" y="4352925"/>
            <a:ext cx="553720" cy="484505"/>
            <a:chOff x="4752" y="3342"/>
            <a:chExt cx="872" cy="763"/>
          </a:xfrm>
        </p:grpSpPr>
        <p:sp>
          <p:nvSpPr>
            <p:cNvPr id="3673" name="棱台 160"/>
            <p:cNvSpPr/>
            <p:nvPr>
              <p:custDataLst>
                <p:tags r:id="rId10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4" name="文本框 3673"/>
            <p:cNvSpPr txBox="1"/>
            <p:nvPr>
              <p:custDataLst>
                <p:tags r:id="rId103"/>
              </p:custDataLst>
            </p:nvPr>
          </p:nvSpPr>
          <p:spPr>
            <a:xfrm>
              <a:off x="486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. &gt;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75" name="组合 3674"/>
          <p:cNvGrpSpPr/>
          <p:nvPr/>
        </p:nvGrpSpPr>
        <p:grpSpPr>
          <a:xfrm>
            <a:off x="7790180" y="4345940"/>
            <a:ext cx="544195" cy="484505"/>
            <a:chOff x="4752" y="3342"/>
            <a:chExt cx="857" cy="763"/>
          </a:xfrm>
        </p:grpSpPr>
        <p:sp>
          <p:nvSpPr>
            <p:cNvPr id="3676" name="棱台 163"/>
            <p:cNvSpPr/>
            <p:nvPr>
              <p:custDataLst>
                <p:tags r:id="rId10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7" name="文本框 3676"/>
            <p:cNvSpPr txBox="1"/>
            <p:nvPr>
              <p:custDataLst>
                <p:tags r:id="rId105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/ ?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78" name="组合 3677"/>
          <p:cNvGrpSpPr/>
          <p:nvPr/>
        </p:nvGrpSpPr>
        <p:grpSpPr>
          <a:xfrm>
            <a:off x="8274685" y="4349115"/>
            <a:ext cx="1814830" cy="484505"/>
            <a:chOff x="4752" y="3342"/>
            <a:chExt cx="976" cy="763"/>
          </a:xfrm>
        </p:grpSpPr>
        <p:sp>
          <p:nvSpPr>
            <p:cNvPr id="3679" name="棱台 166"/>
            <p:cNvSpPr/>
            <p:nvPr>
              <p:custDataLst>
                <p:tags r:id="rId10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0" name="文本框 3679"/>
            <p:cNvSpPr txBox="1"/>
            <p:nvPr>
              <p:custDataLst>
                <p:tags r:id="rId107"/>
              </p:custDataLst>
            </p:nvPr>
          </p:nvSpPr>
          <p:spPr>
            <a:xfrm>
              <a:off x="4965" y="364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81" name="组合 3680"/>
          <p:cNvGrpSpPr/>
          <p:nvPr/>
        </p:nvGrpSpPr>
        <p:grpSpPr>
          <a:xfrm>
            <a:off x="2225675" y="2191385"/>
            <a:ext cx="506095" cy="484505"/>
            <a:chOff x="4752" y="3342"/>
            <a:chExt cx="797" cy="763"/>
          </a:xfrm>
        </p:grpSpPr>
        <p:sp>
          <p:nvSpPr>
            <p:cNvPr id="3682" name="棱台 172"/>
            <p:cNvSpPr/>
            <p:nvPr>
              <p:custDataLst>
                <p:tags r:id="rId10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3" name="文本框 3682"/>
            <p:cNvSpPr txBox="1"/>
            <p:nvPr>
              <p:custDataLst>
                <p:tags r:id="rId109"/>
              </p:custDataLst>
            </p:nvPr>
          </p:nvSpPr>
          <p:spPr>
            <a:xfrm>
              <a:off x="4786" y="362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Esc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84" name="组合 3683"/>
          <p:cNvGrpSpPr/>
          <p:nvPr/>
        </p:nvGrpSpPr>
        <p:grpSpPr>
          <a:xfrm>
            <a:off x="3218180" y="2191385"/>
            <a:ext cx="544195" cy="484505"/>
            <a:chOff x="4752" y="3342"/>
            <a:chExt cx="857" cy="763"/>
          </a:xfrm>
        </p:grpSpPr>
        <p:sp>
          <p:nvSpPr>
            <p:cNvPr id="3685" name="棱台 175"/>
            <p:cNvSpPr/>
            <p:nvPr>
              <p:custDataLst>
                <p:tags r:id="rId11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6" name="文本框 3685"/>
            <p:cNvSpPr txBox="1"/>
            <p:nvPr>
              <p:custDataLst>
                <p:tags r:id="rId111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87" name="组合 3686"/>
          <p:cNvGrpSpPr/>
          <p:nvPr/>
        </p:nvGrpSpPr>
        <p:grpSpPr>
          <a:xfrm>
            <a:off x="3703955" y="2191385"/>
            <a:ext cx="544195" cy="484505"/>
            <a:chOff x="4752" y="3342"/>
            <a:chExt cx="857" cy="763"/>
          </a:xfrm>
        </p:grpSpPr>
        <p:sp>
          <p:nvSpPr>
            <p:cNvPr id="3688" name="棱台 178"/>
            <p:cNvSpPr/>
            <p:nvPr>
              <p:custDataLst>
                <p:tags r:id="rId11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9" name="文本框 3688"/>
            <p:cNvSpPr txBox="1"/>
            <p:nvPr>
              <p:custDataLst>
                <p:tags r:id="rId113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F2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90" name="组合 3689"/>
          <p:cNvGrpSpPr/>
          <p:nvPr/>
        </p:nvGrpSpPr>
        <p:grpSpPr>
          <a:xfrm>
            <a:off x="4197985" y="2191385"/>
            <a:ext cx="544195" cy="484505"/>
            <a:chOff x="4752" y="3342"/>
            <a:chExt cx="857" cy="763"/>
          </a:xfrm>
        </p:grpSpPr>
        <p:sp>
          <p:nvSpPr>
            <p:cNvPr id="3691" name="棱台 181"/>
            <p:cNvSpPr/>
            <p:nvPr>
              <p:custDataLst>
                <p:tags r:id="rId11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2" name="文本框 3691"/>
            <p:cNvSpPr txBox="1"/>
            <p:nvPr>
              <p:custDataLst>
                <p:tags r:id="rId115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F3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93" name="组合 3692"/>
          <p:cNvGrpSpPr/>
          <p:nvPr/>
        </p:nvGrpSpPr>
        <p:grpSpPr>
          <a:xfrm>
            <a:off x="4692015" y="2191385"/>
            <a:ext cx="525145" cy="484505"/>
            <a:chOff x="4752" y="3342"/>
            <a:chExt cx="827" cy="763"/>
          </a:xfrm>
        </p:grpSpPr>
        <p:sp>
          <p:nvSpPr>
            <p:cNvPr id="3694" name="棱台 184"/>
            <p:cNvSpPr/>
            <p:nvPr>
              <p:custDataLst>
                <p:tags r:id="rId11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5" name="文本框 3694"/>
            <p:cNvSpPr txBox="1"/>
            <p:nvPr>
              <p:custDataLst>
                <p:tags r:id="rId117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F4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96" name="组合 3695"/>
          <p:cNvGrpSpPr/>
          <p:nvPr/>
        </p:nvGrpSpPr>
        <p:grpSpPr>
          <a:xfrm>
            <a:off x="5476240" y="2185035"/>
            <a:ext cx="544195" cy="484505"/>
            <a:chOff x="4752" y="3342"/>
            <a:chExt cx="857" cy="763"/>
          </a:xfrm>
        </p:grpSpPr>
        <p:sp>
          <p:nvSpPr>
            <p:cNvPr id="3697" name="棱台 187"/>
            <p:cNvSpPr/>
            <p:nvPr>
              <p:custDataLst>
                <p:tags r:id="rId11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8" name="文本框 3697"/>
            <p:cNvSpPr txBox="1"/>
            <p:nvPr>
              <p:custDataLst>
                <p:tags r:id="rId119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F5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699" name="组合 3698"/>
          <p:cNvGrpSpPr/>
          <p:nvPr/>
        </p:nvGrpSpPr>
        <p:grpSpPr>
          <a:xfrm>
            <a:off x="5962015" y="2185035"/>
            <a:ext cx="544195" cy="484505"/>
            <a:chOff x="4752" y="3342"/>
            <a:chExt cx="857" cy="763"/>
          </a:xfrm>
        </p:grpSpPr>
        <p:sp>
          <p:nvSpPr>
            <p:cNvPr id="3700" name="棱台 190"/>
            <p:cNvSpPr/>
            <p:nvPr>
              <p:custDataLst>
                <p:tags r:id="rId12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1" name="文本框 3700"/>
            <p:cNvSpPr txBox="1"/>
            <p:nvPr>
              <p:custDataLst>
                <p:tags r:id="rId121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F6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02" name="组合 3701"/>
          <p:cNvGrpSpPr/>
          <p:nvPr/>
        </p:nvGrpSpPr>
        <p:grpSpPr>
          <a:xfrm>
            <a:off x="6456045" y="2185035"/>
            <a:ext cx="544195" cy="484505"/>
            <a:chOff x="4752" y="3342"/>
            <a:chExt cx="857" cy="763"/>
          </a:xfrm>
        </p:grpSpPr>
        <p:sp>
          <p:nvSpPr>
            <p:cNvPr id="3703" name="棱台 193"/>
            <p:cNvSpPr/>
            <p:nvPr>
              <p:custDataLst>
                <p:tags r:id="rId12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4" name="文本框 3703"/>
            <p:cNvSpPr txBox="1"/>
            <p:nvPr>
              <p:custDataLst>
                <p:tags r:id="rId123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F7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05" name="组合 3704"/>
          <p:cNvGrpSpPr/>
          <p:nvPr/>
        </p:nvGrpSpPr>
        <p:grpSpPr>
          <a:xfrm>
            <a:off x="6950075" y="2185035"/>
            <a:ext cx="525145" cy="484505"/>
            <a:chOff x="4752" y="3342"/>
            <a:chExt cx="827" cy="763"/>
          </a:xfrm>
        </p:grpSpPr>
        <p:sp>
          <p:nvSpPr>
            <p:cNvPr id="3706" name="棱台 196"/>
            <p:cNvSpPr/>
            <p:nvPr>
              <p:custDataLst>
                <p:tags r:id="rId12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7" name="文本框 3706"/>
            <p:cNvSpPr txBox="1"/>
            <p:nvPr>
              <p:custDataLst>
                <p:tags r:id="rId125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F8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08" name="组合 3707"/>
          <p:cNvGrpSpPr/>
          <p:nvPr/>
        </p:nvGrpSpPr>
        <p:grpSpPr>
          <a:xfrm>
            <a:off x="7706360" y="2185035"/>
            <a:ext cx="544195" cy="484505"/>
            <a:chOff x="4752" y="3342"/>
            <a:chExt cx="857" cy="763"/>
          </a:xfrm>
        </p:grpSpPr>
        <p:sp>
          <p:nvSpPr>
            <p:cNvPr id="3709" name="棱台 199"/>
            <p:cNvSpPr/>
            <p:nvPr>
              <p:custDataLst>
                <p:tags r:id="rId12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0" name="文本框 3709"/>
            <p:cNvSpPr txBox="1"/>
            <p:nvPr>
              <p:custDataLst>
                <p:tags r:id="rId127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F9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11" name="组合 3710"/>
          <p:cNvGrpSpPr/>
          <p:nvPr/>
        </p:nvGrpSpPr>
        <p:grpSpPr>
          <a:xfrm>
            <a:off x="8192135" y="2185035"/>
            <a:ext cx="506095" cy="484505"/>
            <a:chOff x="4752" y="3342"/>
            <a:chExt cx="797" cy="763"/>
          </a:xfrm>
        </p:grpSpPr>
        <p:sp>
          <p:nvSpPr>
            <p:cNvPr id="3712" name="棱台 202"/>
            <p:cNvSpPr/>
            <p:nvPr>
              <p:custDataLst>
                <p:tags r:id="rId12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3" name="文本框 3712"/>
            <p:cNvSpPr txBox="1"/>
            <p:nvPr>
              <p:custDataLst>
                <p:tags r:id="rId129"/>
              </p:custDataLst>
            </p:nvPr>
          </p:nvSpPr>
          <p:spPr>
            <a:xfrm>
              <a:off x="478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F10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14" name="组合 3713"/>
          <p:cNvGrpSpPr/>
          <p:nvPr/>
        </p:nvGrpSpPr>
        <p:grpSpPr>
          <a:xfrm>
            <a:off x="8686165" y="2185035"/>
            <a:ext cx="506095" cy="484505"/>
            <a:chOff x="4752" y="3342"/>
            <a:chExt cx="797" cy="763"/>
          </a:xfrm>
        </p:grpSpPr>
        <p:sp>
          <p:nvSpPr>
            <p:cNvPr id="3715" name="棱台 205"/>
            <p:cNvSpPr/>
            <p:nvPr>
              <p:custDataLst>
                <p:tags r:id="rId13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6" name="文本框 3715"/>
            <p:cNvSpPr txBox="1"/>
            <p:nvPr>
              <p:custDataLst>
                <p:tags r:id="rId131"/>
              </p:custDataLst>
            </p:nvPr>
          </p:nvSpPr>
          <p:spPr>
            <a:xfrm>
              <a:off x="478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F11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17" name="组合 3716"/>
          <p:cNvGrpSpPr/>
          <p:nvPr/>
        </p:nvGrpSpPr>
        <p:grpSpPr>
          <a:xfrm>
            <a:off x="9180195" y="2185035"/>
            <a:ext cx="496570" cy="484505"/>
            <a:chOff x="4752" y="3342"/>
            <a:chExt cx="782" cy="763"/>
          </a:xfrm>
        </p:grpSpPr>
        <p:sp>
          <p:nvSpPr>
            <p:cNvPr id="3718" name="棱台 208"/>
            <p:cNvSpPr/>
            <p:nvPr>
              <p:custDataLst>
                <p:tags r:id="rId13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9" name="文本框 3718"/>
            <p:cNvSpPr txBox="1"/>
            <p:nvPr>
              <p:custDataLst>
                <p:tags r:id="rId133"/>
              </p:custDataLst>
            </p:nvPr>
          </p:nvSpPr>
          <p:spPr>
            <a:xfrm>
              <a:off x="477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F12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20" name="组合 3719"/>
          <p:cNvGrpSpPr/>
          <p:nvPr/>
        </p:nvGrpSpPr>
        <p:grpSpPr>
          <a:xfrm>
            <a:off x="2230120" y="4843145"/>
            <a:ext cx="829236" cy="484505"/>
            <a:chOff x="4752" y="3342"/>
            <a:chExt cx="897" cy="763"/>
          </a:xfrm>
        </p:grpSpPr>
        <p:sp>
          <p:nvSpPr>
            <p:cNvPr id="3721" name="棱台 211"/>
            <p:cNvSpPr/>
            <p:nvPr>
              <p:custDataLst>
                <p:tags r:id="rId13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2" name="文本框 3721"/>
            <p:cNvSpPr txBox="1"/>
            <p:nvPr>
              <p:custDataLst>
                <p:tags r:id="rId135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23" name="组合 3722"/>
          <p:cNvGrpSpPr/>
          <p:nvPr/>
        </p:nvGrpSpPr>
        <p:grpSpPr>
          <a:xfrm>
            <a:off x="2933065" y="4843145"/>
            <a:ext cx="829236" cy="484505"/>
            <a:chOff x="4752" y="3342"/>
            <a:chExt cx="897" cy="763"/>
          </a:xfrm>
        </p:grpSpPr>
        <p:sp>
          <p:nvSpPr>
            <p:cNvPr id="3724" name="棱台 214"/>
            <p:cNvSpPr/>
            <p:nvPr>
              <p:custDataLst>
                <p:tags r:id="rId13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5" name="文本框 3724"/>
            <p:cNvSpPr txBox="1"/>
            <p:nvPr>
              <p:custDataLst>
                <p:tags r:id="rId137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Win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26" name="组合 3725"/>
          <p:cNvGrpSpPr/>
          <p:nvPr/>
        </p:nvGrpSpPr>
        <p:grpSpPr>
          <a:xfrm>
            <a:off x="3641090" y="4843145"/>
            <a:ext cx="856970" cy="484505"/>
            <a:chOff x="4752" y="3342"/>
            <a:chExt cx="927" cy="763"/>
          </a:xfrm>
        </p:grpSpPr>
        <p:sp>
          <p:nvSpPr>
            <p:cNvPr id="3727" name="棱台 217"/>
            <p:cNvSpPr/>
            <p:nvPr>
              <p:custDataLst>
                <p:tags r:id="rId13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8" name="文本框 3727"/>
            <p:cNvSpPr txBox="1"/>
            <p:nvPr>
              <p:custDataLst>
                <p:tags r:id="rId139"/>
              </p:custDataLst>
            </p:nvPr>
          </p:nvSpPr>
          <p:spPr>
            <a:xfrm>
              <a:off x="491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Alt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29" name="组合 3728"/>
          <p:cNvGrpSpPr/>
          <p:nvPr/>
        </p:nvGrpSpPr>
        <p:grpSpPr>
          <a:xfrm>
            <a:off x="7574915" y="4843145"/>
            <a:ext cx="829236" cy="484505"/>
            <a:chOff x="4752" y="3342"/>
            <a:chExt cx="897" cy="763"/>
          </a:xfrm>
        </p:grpSpPr>
        <p:sp>
          <p:nvSpPr>
            <p:cNvPr id="3730" name="棱台 220"/>
            <p:cNvSpPr/>
            <p:nvPr>
              <p:custDataLst>
                <p:tags r:id="rId14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1" name="文本框 3730"/>
            <p:cNvSpPr txBox="1"/>
            <p:nvPr>
              <p:custDataLst>
                <p:tags r:id="rId141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Win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32" name="组合 3731"/>
          <p:cNvGrpSpPr/>
          <p:nvPr/>
        </p:nvGrpSpPr>
        <p:grpSpPr>
          <a:xfrm>
            <a:off x="8277860" y="4843145"/>
            <a:ext cx="875459" cy="484505"/>
            <a:chOff x="4752" y="3342"/>
            <a:chExt cx="947" cy="763"/>
          </a:xfrm>
        </p:grpSpPr>
        <p:sp>
          <p:nvSpPr>
            <p:cNvPr id="3733" name="棱台 223"/>
            <p:cNvSpPr/>
            <p:nvPr>
              <p:custDataLst>
                <p:tags r:id="rId14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4" name="文本框 3733"/>
            <p:cNvSpPr txBox="1"/>
            <p:nvPr>
              <p:custDataLst>
                <p:tags r:id="rId143"/>
              </p:custDataLst>
            </p:nvPr>
          </p:nvSpPr>
          <p:spPr>
            <a:xfrm>
              <a:off x="4936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35" name="组合 3734"/>
          <p:cNvGrpSpPr/>
          <p:nvPr/>
        </p:nvGrpSpPr>
        <p:grpSpPr>
          <a:xfrm>
            <a:off x="8985885" y="4843145"/>
            <a:ext cx="829236" cy="484505"/>
            <a:chOff x="4752" y="3342"/>
            <a:chExt cx="897" cy="763"/>
          </a:xfrm>
        </p:grpSpPr>
        <p:sp>
          <p:nvSpPr>
            <p:cNvPr id="3736" name="棱台 226"/>
            <p:cNvSpPr/>
            <p:nvPr>
              <p:custDataLst>
                <p:tags r:id="rId14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7" name="文本框 3736"/>
            <p:cNvSpPr txBox="1"/>
            <p:nvPr>
              <p:custDataLst>
                <p:tags r:id="rId145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38" name="组合 3737"/>
          <p:cNvGrpSpPr/>
          <p:nvPr/>
        </p:nvGrpSpPr>
        <p:grpSpPr>
          <a:xfrm>
            <a:off x="6864350" y="4846320"/>
            <a:ext cx="856970" cy="484505"/>
            <a:chOff x="4752" y="3342"/>
            <a:chExt cx="927" cy="763"/>
          </a:xfrm>
        </p:grpSpPr>
        <p:sp>
          <p:nvSpPr>
            <p:cNvPr id="3739" name="棱台 229"/>
            <p:cNvSpPr/>
            <p:nvPr>
              <p:custDataLst>
                <p:tags r:id="rId14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0" name="文本框 3739"/>
            <p:cNvSpPr txBox="1"/>
            <p:nvPr>
              <p:custDataLst>
                <p:tags r:id="rId147"/>
              </p:custDataLst>
            </p:nvPr>
          </p:nvSpPr>
          <p:spPr>
            <a:xfrm>
              <a:off x="491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Alt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41" name="组合 3740"/>
          <p:cNvGrpSpPr/>
          <p:nvPr/>
        </p:nvGrpSpPr>
        <p:grpSpPr>
          <a:xfrm>
            <a:off x="4347210" y="4843145"/>
            <a:ext cx="2510790" cy="484505"/>
            <a:chOff x="4752" y="3342"/>
            <a:chExt cx="763" cy="763"/>
          </a:xfrm>
        </p:grpSpPr>
        <p:sp>
          <p:nvSpPr>
            <p:cNvPr id="3742" name="棱台 232"/>
            <p:cNvSpPr/>
            <p:nvPr>
              <p:custDataLst>
                <p:tags r:id="rId14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3" name="文本框 3742"/>
            <p:cNvSpPr txBox="1"/>
            <p:nvPr>
              <p:custDataLst>
                <p:tags r:id="rId149"/>
              </p:custDataLst>
            </p:nvPr>
          </p:nvSpPr>
          <p:spPr>
            <a:xfrm>
              <a:off x="5043" y="3651"/>
              <a:ext cx="351" cy="3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Space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44" name="组合 3743"/>
          <p:cNvGrpSpPr/>
          <p:nvPr/>
        </p:nvGrpSpPr>
        <p:grpSpPr>
          <a:xfrm>
            <a:off x="2230120" y="4846320"/>
            <a:ext cx="828675" cy="483870"/>
            <a:chOff x="3508" y="8547"/>
            <a:chExt cx="1305" cy="762"/>
          </a:xfrm>
        </p:grpSpPr>
        <p:sp>
          <p:nvSpPr>
            <p:cNvPr id="3745" name="棱台 239"/>
            <p:cNvSpPr/>
            <p:nvPr>
              <p:custDataLst>
                <p:tags r:id="rId150"/>
              </p:custDataLst>
            </p:nvPr>
          </p:nvSpPr>
          <p:spPr>
            <a:xfrm>
              <a:off x="3508" y="8547"/>
              <a:ext cx="1111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6" name="文本框 3745"/>
            <p:cNvSpPr txBox="1"/>
            <p:nvPr>
              <p:custDataLst>
                <p:tags r:id="rId151"/>
              </p:custDataLst>
            </p:nvPr>
          </p:nvSpPr>
          <p:spPr>
            <a:xfrm>
              <a:off x="3703" y="8856"/>
              <a:ext cx="1111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47" name="组合 3746"/>
          <p:cNvGrpSpPr/>
          <p:nvPr/>
        </p:nvGrpSpPr>
        <p:grpSpPr>
          <a:xfrm>
            <a:off x="8274050" y="4355465"/>
            <a:ext cx="1418766" cy="484505"/>
            <a:chOff x="4752" y="3342"/>
            <a:chExt cx="763" cy="763"/>
          </a:xfrm>
          <a:solidFill>
            <a:srgbClr val="FFFF00"/>
          </a:solidFill>
        </p:grpSpPr>
        <p:sp>
          <p:nvSpPr>
            <p:cNvPr id="3748" name="棱台 246"/>
            <p:cNvSpPr/>
            <p:nvPr>
              <p:custDataLst>
                <p:tags r:id="rId15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9" name="文本框 3748"/>
            <p:cNvSpPr txBox="1"/>
            <p:nvPr>
              <p:custDataLst>
                <p:tags r:id="rId153"/>
              </p:custDataLst>
            </p:nvPr>
          </p:nvSpPr>
          <p:spPr>
            <a:xfrm>
              <a:off x="4975" y="3641"/>
              <a:ext cx="364" cy="2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50" name="组合 3749"/>
          <p:cNvGrpSpPr/>
          <p:nvPr/>
        </p:nvGrpSpPr>
        <p:grpSpPr>
          <a:xfrm>
            <a:off x="2230120" y="4345305"/>
            <a:ext cx="1131570" cy="480695"/>
            <a:chOff x="4752" y="3342"/>
            <a:chExt cx="763" cy="763"/>
          </a:xfrm>
          <a:solidFill>
            <a:srgbClr val="FFFF00"/>
          </a:solidFill>
        </p:grpSpPr>
        <p:sp>
          <p:nvSpPr>
            <p:cNvPr id="3751" name="棱台 249"/>
            <p:cNvSpPr/>
            <p:nvPr>
              <p:custDataLst>
                <p:tags r:id="rId154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2" name="文本框 3751"/>
            <p:cNvSpPr txBox="1"/>
            <p:nvPr>
              <p:custDataLst>
                <p:tags r:id="rId155"/>
              </p:custDataLst>
            </p:nvPr>
          </p:nvSpPr>
          <p:spPr>
            <a:xfrm>
              <a:off x="4958" y="3646"/>
              <a:ext cx="427" cy="289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53" name="组合 3752"/>
          <p:cNvGrpSpPr/>
          <p:nvPr/>
        </p:nvGrpSpPr>
        <p:grpSpPr>
          <a:xfrm>
            <a:off x="2235200" y="3844290"/>
            <a:ext cx="920750" cy="483870"/>
            <a:chOff x="5642" y="1182"/>
            <a:chExt cx="1450" cy="762"/>
          </a:xfrm>
        </p:grpSpPr>
        <p:sp>
          <p:nvSpPr>
            <p:cNvPr id="3754" name="棱台 259"/>
            <p:cNvSpPr/>
            <p:nvPr>
              <p:custDataLst>
                <p:tags r:id="rId156"/>
              </p:custDataLst>
            </p:nvPr>
          </p:nvSpPr>
          <p:spPr>
            <a:xfrm>
              <a:off x="5642" y="1182"/>
              <a:ext cx="1434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5" name="文本框 3754"/>
            <p:cNvSpPr txBox="1"/>
            <p:nvPr>
              <p:custDataLst>
                <p:tags r:id="rId157"/>
              </p:custDataLst>
            </p:nvPr>
          </p:nvSpPr>
          <p:spPr>
            <a:xfrm>
              <a:off x="5652" y="1366"/>
              <a:ext cx="1441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100">
                  <a:latin typeface="汉仪文黑-85W" panose="00020600040101010101" charset="-122"/>
                  <a:ea typeface="汉仪文黑-85W" panose="00020600040101010101" charset="-122"/>
                </a:rPr>
                <a:t>Caps Lock</a:t>
              </a: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56" name="组合 3755"/>
          <p:cNvGrpSpPr/>
          <p:nvPr/>
        </p:nvGrpSpPr>
        <p:grpSpPr>
          <a:xfrm>
            <a:off x="8985885" y="4846320"/>
            <a:ext cx="828675" cy="483870"/>
            <a:chOff x="3508" y="8547"/>
            <a:chExt cx="1305" cy="762"/>
          </a:xfrm>
        </p:grpSpPr>
        <p:sp>
          <p:nvSpPr>
            <p:cNvPr id="3757" name="棱台 266"/>
            <p:cNvSpPr/>
            <p:nvPr>
              <p:custDataLst>
                <p:tags r:id="rId158"/>
              </p:custDataLst>
            </p:nvPr>
          </p:nvSpPr>
          <p:spPr>
            <a:xfrm>
              <a:off x="3508" y="8547"/>
              <a:ext cx="1111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8" name="文本框 3757"/>
            <p:cNvSpPr txBox="1"/>
            <p:nvPr>
              <p:custDataLst>
                <p:tags r:id="rId159"/>
              </p:custDataLst>
            </p:nvPr>
          </p:nvSpPr>
          <p:spPr>
            <a:xfrm>
              <a:off x="3703" y="8856"/>
              <a:ext cx="1111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59" name="组合 3758"/>
          <p:cNvGrpSpPr/>
          <p:nvPr/>
        </p:nvGrpSpPr>
        <p:grpSpPr>
          <a:xfrm>
            <a:off x="4339590" y="4355465"/>
            <a:ext cx="572770" cy="484505"/>
            <a:chOff x="4752" y="3342"/>
            <a:chExt cx="902" cy="763"/>
          </a:xfrm>
        </p:grpSpPr>
        <p:sp>
          <p:nvSpPr>
            <p:cNvPr id="3760" name="棱台 3"/>
            <p:cNvSpPr/>
            <p:nvPr>
              <p:custDataLst>
                <p:tags r:id="rId16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61" name="文本框 3760"/>
            <p:cNvSpPr txBox="1"/>
            <p:nvPr>
              <p:custDataLst>
                <p:tags r:id="rId161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3762" name="文本框 3761"/>
          <p:cNvSpPr txBox="1"/>
          <p:nvPr/>
        </p:nvSpPr>
        <p:spPr>
          <a:xfrm>
            <a:off x="-63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Ctrl + C —— </a:t>
            </a: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复制选中文字</a:t>
            </a:r>
            <a:endParaRPr lang="zh-CN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+mn-ea"/>
              <a:sym typeface="+mn-lt"/>
            </a:endParaRPr>
          </a:p>
        </p:txBody>
      </p:sp>
      <p:grpSp>
        <p:nvGrpSpPr>
          <p:cNvPr id="3763" name="组合 3762"/>
          <p:cNvGrpSpPr/>
          <p:nvPr/>
        </p:nvGrpSpPr>
        <p:grpSpPr>
          <a:xfrm>
            <a:off x="8137525" y="2865755"/>
            <a:ext cx="534670" cy="484505"/>
            <a:chOff x="4752" y="3342"/>
            <a:chExt cx="842" cy="763"/>
          </a:xfrm>
        </p:grpSpPr>
        <p:sp>
          <p:nvSpPr>
            <p:cNvPr id="3764" name="棱台 7"/>
            <p:cNvSpPr/>
            <p:nvPr>
              <p:custDataLst>
                <p:tags r:id="rId16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5" name="文本框 3764"/>
            <p:cNvSpPr txBox="1"/>
            <p:nvPr>
              <p:custDataLst>
                <p:tags r:id="rId163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=+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3766" name="文本框 3765"/>
          <p:cNvSpPr txBox="1"/>
          <p:nvPr>
            <p:custDataLst>
              <p:tags r:id="rId164"/>
            </p:custDataLst>
          </p:nvPr>
        </p:nvSpPr>
        <p:spPr>
          <a:xfrm>
            <a:off x="571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Shift —— </a:t>
            </a: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切换键盘的上档键</a:t>
            </a:r>
            <a:endParaRPr lang="zh-CN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+mn-ea"/>
              <a:sym typeface="+mn-lt"/>
            </a:endParaRPr>
          </a:p>
        </p:txBody>
      </p:sp>
      <p:grpSp>
        <p:nvGrpSpPr>
          <p:cNvPr id="3767" name="组合 3766"/>
          <p:cNvGrpSpPr/>
          <p:nvPr/>
        </p:nvGrpSpPr>
        <p:grpSpPr>
          <a:xfrm>
            <a:off x="4833620" y="4345940"/>
            <a:ext cx="582295" cy="484505"/>
            <a:chOff x="4752" y="3342"/>
            <a:chExt cx="917" cy="763"/>
          </a:xfrm>
        </p:grpSpPr>
        <p:sp>
          <p:nvSpPr>
            <p:cNvPr id="3768" name="棱台 15"/>
            <p:cNvSpPr/>
            <p:nvPr>
              <p:custDataLst>
                <p:tags r:id="rId16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9" name="文本框 3768"/>
            <p:cNvSpPr txBox="1"/>
            <p:nvPr>
              <p:custDataLst>
                <p:tags r:id="rId166"/>
              </p:custDataLst>
            </p:nvPr>
          </p:nvSpPr>
          <p:spPr>
            <a:xfrm>
              <a:off x="4906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V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3770" name="文本框 3769"/>
          <p:cNvSpPr txBox="1"/>
          <p:nvPr>
            <p:custDataLst>
              <p:tags r:id="rId167"/>
            </p:custDataLst>
          </p:nvPr>
        </p:nvSpPr>
        <p:spPr>
          <a:xfrm>
            <a:off x="571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Ctrl + V —— </a:t>
            </a: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粘贴选中的文字</a:t>
            </a:r>
            <a:endParaRPr lang="zh-CN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+mn-ea"/>
              <a:sym typeface="+mn-lt"/>
            </a:endParaRPr>
          </a:p>
        </p:txBody>
      </p:sp>
      <p:grpSp>
        <p:nvGrpSpPr>
          <p:cNvPr id="3771" name="组合 3770"/>
          <p:cNvGrpSpPr/>
          <p:nvPr/>
        </p:nvGrpSpPr>
        <p:grpSpPr>
          <a:xfrm>
            <a:off x="2724150" y="2868930"/>
            <a:ext cx="582295" cy="484505"/>
            <a:chOff x="4752" y="3342"/>
            <a:chExt cx="917" cy="763"/>
          </a:xfrm>
        </p:grpSpPr>
        <p:sp>
          <p:nvSpPr>
            <p:cNvPr id="3772" name="棱台 235"/>
            <p:cNvSpPr/>
            <p:nvPr>
              <p:custDataLst>
                <p:tags r:id="rId16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3" name="文本框 3772"/>
            <p:cNvSpPr txBox="1"/>
            <p:nvPr>
              <p:custDataLst>
                <p:tags r:id="rId169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1!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37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3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37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37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3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3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37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000" autoRev="1" fill="hold"/>
                                        <p:tgtEl>
                                          <p:spTgt spid="37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/>
                                        <p:tgtEl>
                                          <p:spTgt spid="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000" autoRev="1" fill="hold"/>
                                        <p:tgtEl>
                                          <p:spTgt spid="37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30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/>
                                        <p:tgtEl>
                                          <p:spTgt spid="3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300"/>
                                        <p:tgtEl>
                                          <p:spTgt spid="3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"/>
                                        <p:tgtEl>
                                          <p:spTgt spid="3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2" grpId="0"/>
      <p:bldP spid="3762" grpId="1"/>
      <p:bldP spid="3766" grpId="0"/>
      <p:bldP spid="3766" grpId="1"/>
      <p:bldP spid="3770" grpId="0"/>
      <p:bldP spid="377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什么是</a:t>
            </a:r>
            <a:r>
              <a:rPr lang="en-US" altLang="zh-CN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IDE</a:t>
            </a:r>
            <a:endParaRPr lang="zh-CN" altLang="en-US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第四章节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什么是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IDE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？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7504" y="1323228"/>
            <a:ext cx="9815830" cy="11656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集成开发环境（IDE）是用于提供程序开发环境的应用程序。</a:t>
            </a:r>
            <a:endParaRPr lang="zh-CN" altLang="en-US" sz="2800" dirty="0">
              <a:solidFill>
                <a:srgbClr val="0070C0"/>
              </a:solidFill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220" y="4216400"/>
            <a:ext cx="117100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FB8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</a:rPr>
              <a:t>写代码的笔和纸！！</a:t>
            </a:r>
            <a:endParaRPr lang="zh-CN" altLang="en-US" sz="6000" b="1" dirty="0">
              <a:solidFill>
                <a:srgbClr val="FFB8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97648" y="2593145"/>
            <a:ext cx="955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集成了代码</a:t>
            </a:r>
            <a:r>
              <a:rPr lang="zh-CN" altLang="en-US" sz="2000" dirty="0">
                <a:solidFill>
                  <a:schemeClr val="accent2"/>
                </a:solidFill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编写功能、分析功能、编译功能、调试功能</a:t>
            </a:r>
            <a:r>
              <a:rPr lang="zh-CN" altLang="en-US" sz="2000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等一体化的开发软件服务套。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什么是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IDE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？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80082" y="2689107"/>
            <a:ext cx="5442306" cy="36441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17892" y="617646"/>
            <a:ext cx="4211827" cy="24735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58938" y="1126095"/>
            <a:ext cx="4950705" cy="3385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 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4155" y="1130556"/>
            <a:ext cx="9663689" cy="5184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88687" y="2380582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60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Dev C++</a:t>
            </a:r>
            <a:r>
              <a:rPr lang="zh-CN" altLang="en-US" sz="60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的下载与安装</a:t>
            </a:r>
            <a:endParaRPr lang="zh-CN" altLang="en-US" sz="60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第五章节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信息学奥赛简介</a:t>
            </a:r>
            <a:endParaRPr lang="zh-CN" altLang="en-US" sz="8000" dirty="0">
              <a:ln w="19050">
                <a:solidFill>
                  <a:schemeClr val="bg1"/>
                </a:solidFill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松阳体 W" panose="00020600040101010101" pitchFamily="18" charset="-122"/>
              <a:ea typeface="汉仪松阳体 W" panose="00020600040101010101" pitchFamily="18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9808"/>
            <a:chOff x="2832100" y="1079016"/>
            <a:chExt cx="6527800" cy="1109808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5637"/>
              <a:chOff x="2832100" y="934057"/>
              <a:chExt cx="6527800" cy="646799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8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第一章节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建立目录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3145" y="1116157"/>
            <a:ext cx="7320280" cy="52698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 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913" y="1541145"/>
            <a:ext cx="8756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</a:rPr>
              <a:t>DEV C++ 5.11</a:t>
            </a:r>
            <a:r>
              <a:rPr lang="zh-CN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</a:rPr>
              <a:t>下载链接</a:t>
            </a:r>
            <a:r>
              <a:rPr lang="zh-CN" altLang="en-US" sz="2000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</a:rPr>
              <a:t>：</a:t>
            </a:r>
            <a:r>
              <a:rPr lang="zh-CN" altLang="en-US" sz="2000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  <a:hlinkClick r:id="rId4" action="ppaction://hlinkfile"/>
              </a:rPr>
              <a:t>https://sourceforge.net/projects/orwelldevcpp/files/Setup%20Releases/Dev-Cpp%205.11%20TDM-GCC%204.9.2%20Setup.exe/download</a:t>
            </a:r>
            <a:endParaRPr lang="zh-CN" altLang="en-US" sz="2000" dirty="0">
              <a:solidFill>
                <a:srgbClr val="0070C0"/>
              </a:solidFill>
              <a:latin typeface="方正三宝体 简" panose="02010500010101010101" charset="-122"/>
              <a:ea typeface="方正三宝体 简" panose="02010500010101010101" charset="-122"/>
              <a:hlinkClick r:id="rId4" action="ppaction://hlinkfil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361" y="3285329"/>
            <a:ext cx="3978002" cy="21243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66" y="3406770"/>
            <a:ext cx="7147063" cy="4766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268" name="文本框 3267"/>
          <p:cNvSpPr txBox="1"/>
          <p:nvPr/>
        </p:nvSpPr>
        <p:spPr>
          <a:xfrm>
            <a:off x="1163955" y="624292"/>
            <a:ext cx="6096000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安装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028" y="1432743"/>
            <a:ext cx="5975943" cy="4633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028" y="1357178"/>
            <a:ext cx="5975943" cy="4633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393" y="1357178"/>
            <a:ext cx="5975943" cy="4633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393" y="1357178"/>
            <a:ext cx="5975943" cy="4633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028" y="1357178"/>
            <a:ext cx="5975943" cy="4633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8307" y="1552124"/>
            <a:ext cx="6724421" cy="4146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672" y="1552124"/>
            <a:ext cx="6724421" cy="41463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8307" y="1552124"/>
            <a:ext cx="6724421" cy="4146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使用</a:t>
            </a:r>
            <a:r>
              <a:rPr lang="en-US" altLang="zh-CN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Dev C++</a:t>
            </a:r>
            <a:endParaRPr lang="en-US" altLang="zh-CN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第六章节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99" y="1370330"/>
            <a:ext cx="8611209" cy="4875173"/>
          </a:xfrm>
          <a:prstGeom prst="rect">
            <a:avLst/>
          </a:prstGeom>
        </p:spPr>
      </p:pic>
      <p:sp>
        <p:nvSpPr>
          <p:cNvPr id="11" name="左箭头 4"/>
          <p:cNvSpPr/>
          <p:nvPr/>
        </p:nvSpPr>
        <p:spPr>
          <a:xfrm>
            <a:off x="3967696" y="1460119"/>
            <a:ext cx="926349" cy="12756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02252" y="1271875"/>
            <a:ext cx="136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菜单栏</a:t>
            </a:r>
            <a:endParaRPr lang="zh-CN" altLang="en-US" sz="2400" dirty="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4" name="左箭头 7"/>
          <p:cNvSpPr/>
          <p:nvPr>
            <p:custDataLst>
              <p:tags r:id="rId4"/>
            </p:custDataLst>
          </p:nvPr>
        </p:nvSpPr>
        <p:spPr>
          <a:xfrm>
            <a:off x="5791416" y="1640548"/>
            <a:ext cx="926349" cy="12756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6700995" y="1473495"/>
            <a:ext cx="136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工具栏</a:t>
            </a:r>
            <a:endParaRPr lang="zh-CN" altLang="en-US" sz="2400" dirty="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6" name="左箭头 9"/>
          <p:cNvSpPr/>
          <p:nvPr>
            <p:custDataLst>
              <p:tags r:id="rId6"/>
            </p:custDataLst>
          </p:nvPr>
        </p:nvSpPr>
        <p:spPr>
          <a:xfrm>
            <a:off x="2006229" y="1945358"/>
            <a:ext cx="926349" cy="12756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3062234" y="1826548"/>
            <a:ext cx="136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工作区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8" name="左箭头 11"/>
          <p:cNvSpPr/>
          <p:nvPr>
            <p:custDataLst>
              <p:tags r:id="rId8"/>
            </p:custDataLst>
          </p:nvPr>
        </p:nvSpPr>
        <p:spPr>
          <a:xfrm>
            <a:off x="6270889" y="3128363"/>
            <a:ext cx="926349" cy="12756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7385314" y="3009553"/>
            <a:ext cx="136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编码区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0" name="左箭头 13"/>
          <p:cNvSpPr/>
          <p:nvPr>
            <p:custDataLst>
              <p:tags r:id="rId10"/>
            </p:custDataLst>
          </p:nvPr>
        </p:nvSpPr>
        <p:spPr>
          <a:xfrm>
            <a:off x="3829949" y="6001103"/>
            <a:ext cx="926349" cy="12756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4885954" y="5882293"/>
            <a:ext cx="136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任务栏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4" name="图片 3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3955" y="624292"/>
            <a:ext cx="2189321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使用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3" grpId="0"/>
      <p:bldP spid="13" grpId="1"/>
      <p:bldP spid="14" grpId="0" bldLvl="0" animBg="1"/>
      <p:bldP spid="14" grpId="1" bldLvl="0" animBg="1"/>
      <p:bldP spid="15" grpId="0"/>
      <p:bldP spid="15" grpId="1"/>
      <p:bldP spid="16" grpId="0" bldLvl="0" animBg="1"/>
      <p:bldP spid="16" grpId="1" bldLvl="0" animBg="1"/>
      <p:bldP spid="17" grpId="0"/>
      <p:bldP spid="17" grpId="1"/>
      <p:bldP spid="18" grpId="0" bldLvl="0" animBg="1"/>
      <p:bldP spid="18" grpId="1" bldLvl="0" animBg="1"/>
      <p:bldP spid="19" grpId="0"/>
      <p:bldP spid="19" grpId="1"/>
      <p:bldP spid="20" grpId="0" bldLvl="0" animBg="1"/>
      <p:bldP spid="20" grpId="1" bldLvl="0" animBg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3955" y="624292"/>
            <a:ext cx="2189321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使用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1915" y="1111250"/>
            <a:ext cx="9416415" cy="53314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401820" y="3576320"/>
            <a:ext cx="396049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汉仪文黑-85W" panose="00020600040101010101" charset="-122"/>
                <a:ea typeface="汉仪文黑-85W" panose="00020600040101010101" charset="-122"/>
              </a:rPr>
              <a:t>Ctrl + N —— </a:t>
            </a:r>
            <a:r>
              <a:rPr lang="zh-CN" altLang="en-US" sz="2400" b="1">
                <a:latin typeface="汉仪文黑-85W" panose="00020600040101010101" charset="-122"/>
                <a:ea typeface="汉仪文黑-85W" panose="00020600040101010101" charset="-122"/>
              </a:rPr>
              <a:t>新建文件</a:t>
            </a:r>
            <a:endParaRPr lang="zh-CN" altLang="en-US" sz="2400" b="1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1915" y="1111250"/>
            <a:ext cx="9416415" cy="53308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51915" y="1111250"/>
            <a:ext cx="9416415" cy="533082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401185" y="3576320"/>
            <a:ext cx="39135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Ctrl + S —— </a:t>
            </a:r>
            <a:r>
              <a:rPr lang="zh-CN" altLang="en-US" sz="24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保存文件</a:t>
            </a:r>
            <a:endParaRPr lang="zh-CN" altLang="en-US" sz="2400" b="1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68370" y="1785620"/>
            <a:ext cx="5217160" cy="399288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>
            <p:custDataLst>
              <p:tags r:id="rId14"/>
            </p:custDataLst>
          </p:nvPr>
        </p:nvCxnSpPr>
        <p:spPr>
          <a:xfrm>
            <a:off x="6015355" y="3353435"/>
            <a:ext cx="1292225" cy="15709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6489065" y="4747260"/>
            <a:ext cx="1804035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latin typeface="汉仪文黑-85W" panose="00020600040101010101" charset="-122"/>
                <a:ea typeface="汉仪文黑-85W" panose="00020600040101010101" charset="-122"/>
              </a:rPr>
              <a:t>该程序的名字</a:t>
            </a:r>
            <a:endParaRPr lang="zh-CN" altLang="en-US" b="1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468370" y="1785620"/>
            <a:ext cx="5217160" cy="399288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>
            <p:custDataLst>
              <p:tags r:id="rId18"/>
            </p:custDataLst>
          </p:nvPr>
        </p:nvCxnSpPr>
        <p:spPr>
          <a:xfrm flipH="1" flipV="1">
            <a:off x="8314690" y="5164455"/>
            <a:ext cx="432435" cy="1016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9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32835" y="946169"/>
            <a:ext cx="4941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Ctrl + </a:t>
            </a:r>
            <a:r>
              <a:rPr lang="zh-CN" altLang="en-US" sz="2400" dirty="0">
                <a:solidFill>
                  <a:srgbClr val="0070C0"/>
                </a:solidFill>
                <a:effectLst/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滚轮</a:t>
            </a:r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     </a:t>
            </a:r>
            <a:r>
              <a:rPr lang="zh-CN" altLang="en-US" sz="2400" dirty="0">
                <a:solidFill>
                  <a:srgbClr val="0070C0"/>
                </a:solidFill>
                <a:effectLst/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字体的放大和缩小</a:t>
            </a:r>
            <a:endParaRPr lang="zh-CN" altLang="en-US" sz="2400" dirty="0">
              <a:solidFill>
                <a:srgbClr val="0070C0"/>
              </a:solidFill>
              <a:effectLst/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5" y="1421149"/>
            <a:ext cx="8803005" cy="4951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15" y="1421149"/>
            <a:ext cx="8817610" cy="5018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00905" y="3883044"/>
            <a:ext cx="479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方正三宝体 简 Medium" panose="02010600010101010101" charset="-122"/>
                <a:ea typeface="方正三宝体 简 Medium" panose="02010600010101010101" charset="-122"/>
                <a:cs typeface="方正三宝体 简 Medium" panose="02010600010101010101" charset="-122"/>
              </a:rPr>
              <a:t>Ctrl + </a:t>
            </a:r>
            <a:r>
              <a:rPr lang="zh-CN" altLang="en-US" b="1">
                <a:latin typeface="方正三宝体 简 Medium" panose="02010600010101010101" charset="-122"/>
                <a:ea typeface="方正三宝体 简 Medium" panose="02010600010101010101" charset="-122"/>
                <a:cs typeface="方正三宝体 简 Medium" panose="02010600010101010101" charset="-122"/>
              </a:rPr>
              <a:t>滚轮上</a:t>
            </a:r>
            <a:r>
              <a:rPr lang="en-US" altLang="zh-CN" b="1">
                <a:latin typeface="方正三宝体 简 Medium" panose="02010600010101010101" charset="-122"/>
                <a:ea typeface="方正三宝体 简 Medium" panose="02010600010101010101" charset="-122"/>
                <a:cs typeface="方正三宝体 简 Medium" panose="02010600010101010101" charset="-122"/>
              </a:rPr>
              <a:t>    </a:t>
            </a:r>
            <a:r>
              <a:rPr lang="zh-CN" altLang="en-US" b="1">
                <a:latin typeface="方正三宝体 简 Medium" panose="02010600010101010101" charset="-122"/>
                <a:ea typeface="方正三宝体 简 Medium" panose="02010600010101010101" charset="-122"/>
                <a:cs typeface="方正三宝体 简 Medium" panose="02010600010101010101" charset="-122"/>
              </a:rPr>
              <a:t>字体放大</a:t>
            </a:r>
            <a:endParaRPr lang="zh-CN" altLang="en-US" b="1">
              <a:latin typeface="方正三宝体 简 Medium" panose="02010600010101010101" charset="-122"/>
              <a:ea typeface="方正三宝体 简 Medium" panose="02010600010101010101" charset="-122"/>
              <a:cs typeface="方正三宝体 简 Medium" panose="0201060001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15" y="1424959"/>
            <a:ext cx="8793480" cy="50145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652645" y="3883044"/>
            <a:ext cx="290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方正三宝体 简" panose="02010500010101010101" charset="-122"/>
                <a:ea typeface="方正三宝体 简" panose="02010500010101010101" charset="-122"/>
              </a:rPr>
              <a:t>Ctrl + </a:t>
            </a:r>
            <a:r>
              <a:rPr lang="zh-CN" altLang="en-US" b="1" dirty="0">
                <a:latin typeface="方正三宝体 简" panose="02010500010101010101" charset="-122"/>
                <a:ea typeface="方正三宝体 简" panose="02010500010101010101" charset="-122"/>
              </a:rPr>
              <a:t>滚轮下</a:t>
            </a:r>
            <a:r>
              <a:rPr lang="en-US" altLang="zh-CN" b="1" dirty="0">
                <a:latin typeface="方正三宝体 简" panose="02010500010101010101" charset="-122"/>
                <a:ea typeface="方正三宝体 简" panose="02010500010101010101" charset="-122"/>
              </a:rPr>
              <a:t>    </a:t>
            </a:r>
            <a:r>
              <a:rPr lang="zh-CN" altLang="en-US" b="1" dirty="0">
                <a:latin typeface="方正三宝体 简" panose="02010500010101010101" charset="-122"/>
                <a:ea typeface="方正三宝体 简" panose="02010500010101010101" charset="-122"/>
              </a:rPr>
              <a:t>字体缩小</a:t>
            </a:r>
            <a:endParaRPr lang="zh-CN" altLang="en-US" b="1" dirty="0">
              <a:latin typeface="方正三宝体 简" panose="02010500010101010101" charset="-122"/>
              <a:ea typeface="方正三宝体 简" panose="02010500010101010101" charset="-122"/>
            </a:endParaRPr>
          </a:p>
        </p:txBody>
      </p:sp>
      <p:pic>
        <p:nvPicPr>
          <p:cNvPr id="3" name="图片 2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1163955" y="624292"/>
            <a:ext cx="2189321" cy="50180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使用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6720" y="1162685"/>
            <a:ext cx="9023985" cy="5108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96720" y="1162685"/>
            <a:ext cx="9080500" cy="5107940"/>
          </a:xfrm>
          <a:prstGeom prst="rect">
            <a:avLst/>
          </a:prstGeom>
        </p:spPr>
      </p:pic>
      <p:sp>
        <p:nvSpPr>
          <p:cNvPr id="5" name="上箭头 8"/>
          <p:cNvSpPr/>
          <p:nvPr/>
        </p:nvSpPr>
        <p:spPr>
          <a:xfrm>
            <a:off x="4014470" y="1232535"/>
            <a:ext cx="223520" cy="73152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9770" y="1471930"/>
            <a:ext cx="1363345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编译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(F9)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7" name="上箭头 10"/>
          <p:cNvSpPr/>
          <p:nvPr>
            <p:custDataLst>
              <p:tags r:id="rId7"/>
            </p:custDataLst>
          </p:nvPr>
        </p:nvSpPr>
        <p:spPr>
          <a:xfrm>
            <a:off x="4137660" y="1236345"/>
            <a:ext cx="223520" cy="73152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632960" y="1475740"/>
            <a:ext cx="1363345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运行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(F10)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9" name="上箭头 12"/>
          <p:cNvSpPr/>
          <p:nvPr>
            <p:custDataLst>
              <p:tags r:id="rId9"/>
            </p:custDataLst>
          </p:nvPr>
        </p:nvSpPr>
        <p:spPr>
          <a:xfrm>
            <a:off x="4267835" y="1223010"/>
            <a:ext cx="223520" cy="73152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4763135" y="1462405"/>
            <a:ext cx="1595120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编译运行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(F11)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720" y="1163320"/>
            <a:ext cx="9081135" cy="5107940"/>
          </a:xfrm>
          <a:prstGeom prst="rect">
            <a:avLst/>
          </a:prstGeom>
        </p:spPr>
      </p:pic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1163955" y="624292"/>
            <a:ext cx="2189321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使用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6" grpId="0"/>
      <p:bldP spid="6" grpId="1"/>
      <p:bldP spid="7" grpId="0" bldLvl="0" animBg="1"/>
      <p:bldP spid="7" grpId="1" bldLvl="0" animBg="1"/>
      <p:bldP spid="8" grpId="0"/>
      <p:bldP spid="8" grpId="1"/>
      <p:bldP spid="9" grpId="0" bldLvl="0" animBg="1"/>
      <p:bldP spid="9" grpId="1" bldLvl="0" animBg="1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%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729345" y="2722245"/>
            <a:ext cx="3187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0" dirty="0">
                <a:solidFill>
                  <a:srgbClr val="0070C0"/>
                </a:solidFill>
                <a:effectLst/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编译器报错</a:t>
            </a:r>
            <a:endParaRPr lang="zh-CN" altLang="en-US" sz="4000" b="0" dirty="0">
              <a:solidFill>
                <a:srgbClr val="0070C0"/>
              </a:solidFill>
              <a:effectLst/>
              <a:latin typeface="方正三宝体 简" panose="02010500010101010101" charset="-122"/>
              <a:ea typeface="方正三宝体 简" panose="02010500010101010101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61055" y="445770"/>
            <a:ext cx="5470525" cy="5966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055" y="445770"/>
            <a:ext cx="5469890" cy="5941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055" y="445770"/>
            <a:ext cx="5469890" cy="5956935"/>
          </a:xfrm>
          <a:prstGeom prst="rect">
            <a:avLst/>
          </a:prstGeom>
        </p:spPr>
      </p:pic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163955" y="624292"/>
            <a:ext cx="2189321" cy="50180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使用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DEV</a:t>
            </a: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 </a:t>
            </a:r>
            <a:r>
              <a:rPr lang="en-US" altLang="zh-CN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C++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第一行代码</a:t>
            </a:r>
            <a:endParaRPr lang="zh-CN" altLang="en-US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第七章节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95" name="文本框 3094"/>
          <p:cNvSpPr txBox="1"/>
          <p:nvPr/>
        </p:nvSpPr>
        <p:spPr>
          <a:xfrm>
            <a:off x="1120775" y="692785"/>
            <a:ext cx="4579620" cy="4419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五大学科竞赛都包括什么？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04975" y="1579880"/>
            <a:ext cx="8502650" cy="4397375"/>
            <a:chOff x="2472" y="2618"/>
            <a:chExt cx="13695" cy="6975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2472" y="2618"/>
              <a:ext cx="13695" cy="69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1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775" y="3189"/>
              <a:ext cx="11320" cy="5834"/>
            </a:xfrm>
            <a:prstGeom prst="rect">
              <a:avLst/>
            </a:prstGeom>
            <a:grpFill/>
          </p:spPr>
        </p:pic>
      </p:grpSp>
      <p:pic>
        <p:nvPicPr>
          <p:cNvPr id="4" name="图片 3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3175" y="2628900"/>
            <a:ext cx="7105650" cy="1600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43175" y="1686560"/>
            <a:ext cx="8101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第一个程序</a:t>
            </a:r>
            <a:r>
              <a:rPr lang="en-US" altLang="zh-CN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 </a:t>
            </a:r>
            <a:r>
              <a:rPr lang="zh-CN" altLang="en-US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：</a:t>
            </a:r>
            <a:r>
              <a:rPr lang="en-US" altLang="zh-CN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 </a:t>
            </a:r>
            <a:r>
              <a:rPr lang="zh-CN" altLang="en-US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在屏幕上打印</a:t>
            </a:r>
            <a:r>
              <a:rPr lang="en-US" altLang="zh-CN" sz="2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Hello World</a:t>
            </a:r>
            <a:endParaRPr lang="en-US" altLang="zh-CN" sz="2800" b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+mn-ea"/>
              <a:sym typeface="+mn-lt"/>
            </a:endParaRPr>
          </a:p>
        </p:txBody>
      </p:sp>
      <p:sp>
        <p:nvSpPr>
          <p:cNvPr id="10" name="燕尾形箭头 2"/>
          <p:cNvSpPr/>
          <p:nvPr>
            <p:custDataLst>
              <p:tags r:id="rId5"/>
            </p:custDataLst>
          </p:nvPr>
        </p:nvSpPr>
        <p:spPr>
          <a:xfrm rot="13920000" flipV="1">
            <a:off x="8974455" y="4557395"/>
            <a:ext cx="802640" cy="76200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8341995" y="4961890"/>
            <a:ext cx="26054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控制台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汉仪文黑-85W" panose="00020600040101010101" charset="-122"/>
              </a:rPr>
              <a:t>(console)</a:t>
            </a:r>
            <a:endParaRPr lang="en-US" altLang="zh-CN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  <a:cs typeface="汉仪文黑-85W" panose="00020600040101010101" charset="-122"/>
            </a:endParaRPr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第一行代码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7080" y="1128395"/>
            <a:ext cx="8117840" cy="36188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8585" y="2479040"/>
            <a:ext cx="2838450" cy="9499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37080" y="5000625"/>
            <a:ext cx="4923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cout </a:t>
            </a:r>
            <a:r>
              <a:rPr lang="zh-CN" altLang="en-US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：将文本输出到控制台中</a:t>
            </a:r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0070C0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7080" y="5588000"/>
            <a:ext cx="4923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endl </a:t>
            </a:r>
            <a:r>
              <a:rPr lang="zh-CN" altLang="en-US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：输出完后换行</a:t>
            </a:r>
            <a:r>
              <a:rPr lang="en-US" altLang="zh-CN" sz="2400" dirty="0">
                <a:solidFill>
                  <a:srgbClr val="0070C0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0070C0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+mn-ea"/>
              <a:sym typeface="+mn-lt"/>
            </a:endParaRPr>
          </a:p>
        </p:txBody>
      </p:sp>
      <p:sp>
        <p:nvSpPr>
          <p:cNvPr id="9" name="上箭头 5"/>
          <p:cNvSpPr/>
          <p:nvPr/>
        </p:nvSpPr>
        <p:spPr>
          <a:xfrm>
            <a:off x="4733290" y="3215640"/>
            <a:ext cx="262255" cy="426720"/>
          </a:xfrm>
          <a:prstGeom prst="upArrow">
            <a:avLst/>
          </a:prstGeom>
          <a:solidFill>
            <a:srgbClr val="FFFF00"/>
          </a:solidFill>
          <a:ln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68745" y="5034915"/>
            <a:ext cx="4500245" cy="1013460"/>
          </a:xfrm>
          <a:prstGeom prst="rect">
            <a:avLst/>
          </a:prstGeom>
        </p:spPr>
      </p:pic>
      <p:pic>
        <p:nvPicPr>
          <p:cNvPr id="3" name="图片 2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第一行代码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827780"/>
            <a:ext cx="5997575" cy="2635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71875" y="455930"/>
            <a:ext cx="5029200" cy="2914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0" y="3827780"/>
            <a:ext cx="1590675" cy="32385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7631430" y="1955165"/>
            <a:ext cx="882015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第一行代码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3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内容占位符 6"/>
          <p:cNvPicPr>
            <a:picLocks noChangeAspect="1"/>
          </p:cNvPicPr>
          <p:nvPr/>
        </p:nvPicPr>
        <p:blipFill rotWithShape="1">
          <a:blip r:embed="rId3"/>
          <a:srcRect t="13510" r="45977"/>
          <a:stretch>
            <a:fillRect/>
          </a:stretch>
        </p:blipFill>
        <p:spPr>
          <a:xfrm>
            <a:off x="6672817" y="3795395"/>
            <a:ext cx="5015474" cy="27742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5" y="285750"/>
            <a:ext cx="4302125" cy="31064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48" y="3443072"/>
            <a:ext cx="4301765" cy="31064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/>
          <a:srcRect t="18648" r="47584"/>
          <a:stretch>
            <a:fillRect/>
          </a:stretch>
        </p:blipFill>
        <p:spPr>
          <a:xfrm>
            <a:off x="6672817" y="247516"/>
            <a:ext cx="5015474" cy="258455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62559" y="2908406"/>
            <a:ext cx="3442447" cy="851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rgbClr val="FF0000"/>
                </a:solidFill>
                <a:latin typeface="方正三宝体 简 ExtraBold" panose="02010900010101010101" charset="-122"/>
                <a:ea typeface="方正三宝体 简 ExtraBold" panose="02010900010101010101" charset="-122"/>
                <a:cs typeface="汉仪文黑-85W" panose="00020600040101010101" charset="-122"/>
              </a:rPr>
              <a:t>endl</a:t>
            </a:r>
            <a:r>
              <a:rPr lang="en-US" altLang="zh-CN" sz="4400" dirty="0">
                <a:solidFill>
                  <a:srgbClr val="FF0000"/>
                </a:solidFill>
                <a:latin typeface="方正三宝体 简 ExtraBold" panose="02010900010101010101" charset="-122"/>
                <a:ea typeface="方正三宝体 简 ExtraBold" panose="02010900010101010101" charset="-122"/>
                <a:cs typeface="汉仪文黑-85W" panose="00020600040101010101" charset="-122"/>
              </a:rPr>
              <a:t> </a:t>
            </a:r>
            <a:r>
              <a:rPr lang="zh-CN" altLang="en-US" sz="4400" dirty="0">
                <a:solidFill>
                  <a:srgbClr val="FF0000"/>
                </a:solidFill>
                <a:latin typeface="方正三宝体 简 ExtraBold" panose="02010900010101010101" charset="-122"/>
                <a:ea typeface="方正三宝体 简 ExtraBold" panose="02010900010101010101" charset="-122"/>
                <a:cs typeface="汉仪文黑-85W" panose="00020600040101010101" charset="-122"/>
              </a:rPr>
              <a:t>→换行</a:t>
            </a:r>
            <a:endParaRPr lang="zh-CN" altLang="en-US" sz="4400" dirty="0">
              <a:solidFill>
                <a:srgbClr val="FF0000"/>
              </a:solidFill>
              <a:latin typeface="方正三宝体 简 ExtraBold" panose="02010900010101010101" charset="-122"/>
              <a:ea typeface="方正三宝体 简 ExtraBold" panose="02010900010101010101" charset="-122"/>
              <a:cs typeface="汉仪文黑-85W" panose="00020600040101010101" charset="-122"/>
            </a:endParaRPr>
          </a:p>
        </p:txBody>
      </p:sp>
      <p:sp>
        <p:nvSpPr>
          <p:cNvPr id="20" name="右箭头 12"/>
          <p:cNvSpPr/>
          <p:nvPr/>
        </p:nvSpPr>
        <p:spPr>
          <a:xfrm rot="3720000">
            <a:off x="3580130" y="3455035"/>
            <a:ext cx="3956050" cy="2355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13"/>
          <p:cNvSpPr/>
          <p:nvPr/>
        </p:nvSpPr>
        <p:spPr>
          <a:xfrm rot="17820000">
            <a:off x="3660775" y="3438525"/>
            <a:ext cx="3877310" cy="2203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3435350" y="2228215"/>
            <a:ext cx="66865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3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3145" y="1187450"/>
            <a:ext cx="8117840" cy="3618865"/>
          </a:xfrm>
          <a:prstGeom prst="rect">
            <a:avLst/>
          </a:prstGeom>
        </p:spPr>
      </p:pic>
      <p:sp>
        <p:nvSpPr>
          <p:cNvPr id="4" name="左箭头 16"/>
          <p:cNvSpPr/>
          <p:nvPr>
            <p:custDataLst>
              <p:tags r:id="rId5"/>
            </p:custDataLst>
          </p:nvPr>
        </p:nvSpPr>
        <p:spPr>
          <a:xfrm>
            <a:off x="6621780" y="140335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706360" y="124587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头文件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6" name="左箭头 19"/>
          <p:cNvSpPr/>
          <p:nvPr>
            <p:custDataLst>
              <p:tags r:id="rId7"/>
            </p:custDataLst>
          </p:nvPr>
        </p:nvSpPr>
        <p:spPr>
          <a:xfrm>
            <a:off x="5866130" y="180594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960235" y="166751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命名空间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8" name="左箭头 21"/>
          <p:cNvSpPr/>
          <p:nvPr>
            <p:custDataLst>
              <p:tags r:id="rId9"/>
            </p:custDataLst>
          </p:nvPr>
        </p:nvSpPr>
        <p:spPr>
          <a:xfrm>
            <a:off x="4333240" y="218948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408295" y="204216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main</a:t>
            </a:r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函数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0" name="左箭头 23"/>
          <p:cNvSpPr/>
          <p:nvPr>
            <p:custDataLst>
              <p:tags r:id="rId11"/>
            </p:custDataLst>
          </p:nvPr>
        </p:nvSpPr>
        <p:spPr>
          <a:xfrm>
            <a:off x="8742680" y="3007995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9798685" y="2854960"/>
            <a:ext cx="207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cout</a:t>
            </a:r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输出语句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左箭头 25"/>
          <p:cNvSpPr/>
          <p:nvPr>
            <p:custDataLst>
              <p:tags r:id="rId13"/>
            </p:custDataLst>
          </p:nvPr>
        </p:nvSpPr>
        <p:spPr>
          <a:xfrm>
            <a:off x="4480560" y="3813175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5536565" y="365569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程序退出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92780" y="4874260"/>
            <a:ext cx="3934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头文件、命名空间：</a:t>
            </a:r>
            <a:r>
              <a:rPr lang="zh-CN" altLang="en-US" sz="2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工具包</a:t>
            </a:r>
            <a:endParaRPr lang="zh-CN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92780" y="5434965"/>
            <a:ext cx="3934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main</a:t>
            </a:r>
            <a:r>
              <a:rPr lang="zh-CN" altLang="en-US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函数</a:t>
            </a:r>
            <a:r>
              <a:rPr lang="en-US" altLang="zh-CN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</a:t>
            </a:r>
            <a:r>
              <a:rPr lang="en-US" altLang="zh-CN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程序的入口</a:t>
            </a:r>
            <a:endParaRPr lang="zh-CN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92780" y="5995670"/>
            <a:ext cx="379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return 0 </a:t>
            </a:r>
            <a:r>
              <a:rPr lang="zh-CN" altLang="en-US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</a:t>
            </a:r>
            <a:r>
              <a:rPr lang="en-US" altLang="zh-CN" sz="24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程序的出口</a:t>
            </a:r>
            <a:endParaRPr lang="zh-CN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4665" y="1610360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60740" y="2845435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63955" y="5403744"/>
            <a:ext cx="8441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dirty="0">
                <a:solidFill>
                  <a:srgbClr val="FF14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每一条语句后要有分号，不是语句的后面不能加分号</a:t>
            </a:r>
            <a:endParaRPr lang="zh-CN" altLang="en-US" sz="2800" b="0" dirty="0">
              <a:solidFill>
                <a:srgbClr val="FF14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4197350" y="3646170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第一行代码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 bldLvl="0" animBg="1"/>
      <p:bldP spid="7" grpId="0"/>
      <p:bldP spid="8" grpId="0" bldLvl="0" animBg="1"/>
      <p:bldP spid="9" grpId="0"/>
      <p:bldP spid="10" grpId="0" bldLvl="0" animBg="1"/>
      <p:bldP spid="11" grpId="0"/>
      <p:bldP spid="12" grpId="0" bldLvl="0" animBg="1"/>
      <p:bldP spid="13" grpId="0"/>
      <p:bldP spid="14" grpId="0"/>
      <p:bldP spid="15" grpId="0"/>
      <p:bldP spid="16" grpId="0"/>
      <p:bldP spid="17" grpId="0" bldLvl="0" animBg="1"/>
      <p:bldP spid="17" grpId="1" bldLvl="0" animBg="1"/>
      <p:bldP spid="18" grpId="0" bldLvl="0" animBg="1"/>
      <p:bldP spid="18" grpId="1" bldLvl="0" animBg="1"/>
      <p:bldP spid="19" grpId="0"/>
      <p:bldP spid="19" grpId="1"/>
      <p:bldP spid="20" grpId="0" bldLvl="0" animBg="1"/>
      <p:bldP spid="20" grpId="1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2005781" y="1710812"/>
            <a:ext cx="8160774" cy="3342967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松阳体 W" panose="00020600040101010101" pitchFamily="18" charset="-122"/>
              <a:ea typeface="汉仪松阳体 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5" y="3544530"/>
            <a:ext cx="3460954" cy="3460954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1859972" y="2481813"/>
            <a:ext cx="8472055" cy="15424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ea"/>
              </a:rPr>
              <a:t>小练习</a:t>
            </a:r>
            <a:endParaRPr lang="zh-CN" altLang="en-US" sz="6600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84500" y="1216665"/>
            <a:ext cx="6527800" cy="1108497"/>
            <a:chOff x="2832100" y="1079016"/>
            <a:chExt cx="6527800" cy="1108497"/>
          </a:xfrm>
        </p:grpSpPr>
        <p:grpSp>
          <p:nvGrpSpPr>
            <p:cNvPr id="14" name="组合 13"/>
            <p:cNvGrpSpPr/>
            <p:nvPr/>
          </p:nvGrpSpPr>
          <p:grpSpPr>
            <a:xfrm>
              <a:off x="2832100" y="1173187"/>
              <a:ext cx="6527800" cy="1014326"/>
              <a:chOff x="2832100" y="934057"/>
              <a:chExt cx="6527800" cy="645964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4025039" y="934057"/>
                <a:ext cx="4141920" cy="63791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00B0F0"/>
                  </a:gs>
                  <a:gs pos="75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32100" y="992841"/>
                <a:ext cx="6527800" cy="587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400" dirty="0">
                    <a:ln w="1270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松阳体 W" panose="00020600040101010101" pitchFamily="18" charset="-122"/>
                    <a:ea typeface="汉仪松阳体 W" panose="00020600040101010101" pitchFamily="18" charset="-122"/>
                    <a:sym typeface="等线" panose="02010600030101010101" pitchFamily="2" charset="-122"/>
                  </a:rPr>
                  <a:t>第八章节</a:t>
                </a:r>
                <a:endParaRPr lang="zh-CN" altLang="en-US" sz="54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松阳体 W" panose="00020600040101010101" pitchFamily="18" charset="-122"/>
                  <a:ea typeface="汉仪松阳体 W" panose="00020600040101010101" pitchFamily="18" charset="-122"/>
                  <a:sym typeface="等线" panose="02010600030101010101" pitchFamily="2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53380" y="1079016"/>
              <a:ext cx="1096010" cy="1096010"/>
            </a:xfrm>
            <a:prstGeom prst="rect">
              <a:avLst/>
            </a:prstGeom>
          </p:spPr>
        </p:pic>
      </p:grpSp>
      <p:pic>
        <p:nvPicPr>
          <p:cNvPr id="6" name="图片 5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429000"/>
            <a:ext cx="2780030" cy="278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6795" y="2833370"/>
            <a:ext cx="1677670" cy="18773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24148"/>
          <a:stretch>
            <a:fillRect/>
          </a:stretch>
        </p:blipFill>
        <p:spPr>
          <a:xfrm>
            <a:off x="3587464" y="2833370"/>
            <a:ext cx="2672368" cy="18773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889424" y="1935692"/>
            <a:ext cx="5284470" cy="390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方正三宝体 简" panose="02010500010101010101" charset="-122"/>
                <a:ea typeface="方正三宝体 简" panose="02010500010101010101" charset="-122"/>
              </a:rPr>
              <a:t>尝试输出图片所示内容</a:t>
            </a:r>
            <a:endParaRPr lang="zh-CN" altLang="en-US" sz="3600" b="1" dirty="0">
              <a:solidFill>
                <a:srgbClr val="0070C0"/>
              </a:solidFill>
              <a:latin typeface="方正三宝体 简" panose="02010500010101010101" charset="-122"/>
              <a:ea typeface="方正三宝体 简" panose="02010500010101010101" charset="-122"/>
            </a:endParaRPr>
          </a:p>
        </p:txBody>
      </p:sp>
      <p:pic>
        <p:nvPicPr>
          <p:cNvPr id="3" name="图片 2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小练习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4" name="图片 3" descr="摄图网_402044457_banner_围绕电脑工作的程序员商务人物插画（企业商用）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1785" y="1256665"/>
            <a:ext cx="6157595" cy="615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835" y="3538855"/>
            <a:ext cx="4075430" cy="2305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55440" y="3577590"/>
            <a:ext cx="4438650" cy="226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48385" y="1693545"/>
            <a:ext cx="136017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24148"/>
          <a:stretch>
            <a:fillRect/>
          </a:stretch>
        </p:blipFill>
        <p:spPr>
          <a:xfrm>
            <a:off x="5072380" y="1602105"/>
            <a:ext cx="216662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图片 7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小练习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9" name="图片 8" descr="摄图网_402044457_banner_围绕电脑工作的程序员商务人物插画（企业商用）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032750" y="1858010"/>
            <a:ext cx="5121910" cy="512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35330" y="1743710"/>
            <a:ext cx="3621405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</a:rPr>
              <a:t>什么是信息学奥赛</a:t>
            </a:r>
            <a:endParaRPr lang="zh-CN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35965" y="3188335"/>
            <a:ext cx="3620770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</a:rPr>
              <a:t>认识键盘和组合键</a:t>
            </a:r>
            <a:endParaRPr lang="zh-CN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35965" y="4632960"/>
            <a:ext cx="3620770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</a:rPr>
              <a:t>DEV C++</a:t>
            </a:r>
            <a:r>
              <a:rPr lang="zh-CN" altLang="en-US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</a:rPr>
              <a:t>安装使用</a:t>
            </a:r>
            <a:endParaRPr lang="zh-CN" altLang="en-US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324090" y="1743710"/>
            <a:ext cx="4361180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buFontTx/>
            </a:pPr>
            <a:r>
              <a:rPr 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sym typeface="+mn-lt"/>
              </a:rPr>
              <a:t>第一行代码Hello World</a:t>
            </a:r>
            <a:endParaRPr lang="zh-CN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324725" y="3188335"/>
            <a:ext cx="3834130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sym typeface="+mn-lt"/>
              </a:rPr>
              <a:t>代码的编译运行</a:t>
            </a:r>
            <a:endParaRPr lang="zh-CN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7324725" y="4632960"/>
            <a:ext cx="3834130" cy="5562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000" b="1" dirty="0" err="1">
                <a:solidFill>
                  <a:schemeClr val="bg1"/>
                </a:solidFill>
                <a:effectLst/>
                <a:latin typeface="方正三宝体 简 DemiBold" panose="02010700010101010101" pitchFamily="2" charset="-122"/>
                <a:ea typeface="方正三宝体 简 DemiBold" panose="02010700010101010101" pitchFamily="2" charset="-122"/>
                <a:sym typeface="+mn-lt"/>
              </a:rPr>
              <a:t>熟练运用cout语句</a:t>
            </a:r>
            <a:endParaRPr lang="zh-CN" altLang="en-US" sz="3000" b="1" dirty="0" err="1">
              <a:solidFill>
                <a:schemeClr val="bg1"/>
              </a:solidFill>
              <a:effectLst/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pic>
        <p:nvPicPr>
          <p:cNvPr id="8" name="图片 7" descr="摄图网_402456409_3D立体商务办公室工作图标电脑程序代码C4D立体模型(企业商用)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163955" y="624292"/>
            <a:ext cx="2189321" cy="5340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n w="19050">
                  <a:noFill/>
                </a:ln>
                <a:gradFill>
                  <a:gsLst>
                    <a:gs pos="25000">
                      <a:srgbClr val="00B0F0"/>
                    </a:gs>
                    <a:gs pos="59000">
                      <a:srgbClr val="0070C0"/>
                    </a:gs>
                    <a:gs pos="74000">
                      <a:srgbClr val="204679"/>
                    </a:gs>
                  </a:gsLst>
                  <a:lin ang="5400000" scaled="1"/>
                </a:gradFill>
                <a:latin typeface="方正三宝体 简" panose="02010500010101010101" charset="-122"/>
                <a:ea typeface="方正三宝体 简" panose="02010500010101010101" charset="-122"/>
                <a:sym typeface="等线" panose="02010600030101010101" pitchFamily="2" charset="-122"/>
              </a:rPr>
              <a:t>回顾</a:t>
            </a:r>
            <a:endParaRPr lang="zh-CN" altLang="en-US" sz="2400" dirty="0">
              <a:ln w="19050">
                <a:noFill/>
              </a:ln>
              <a:gradFill>
                <a:gsLst>
                  <a:gs pos="25000">
                    <a:srgbClr val="00B0F0"/>
                  </a:gs>
                  <a:gs pos="59000">
                    <a:srgbClr val="0070C0"/>
                  </a:gs>
                  <a:gs pos="74000">
                    <a:srgbClr val="204679"/>
                  </a:gs>
                </a:gsLst>
                <a:lin ang="5400000" scaled="1"/>
              </a:gradFill>
              <a:latin typeface="方正三宝体 简" panose="02010500010101010101" charset="-122"/>
              <a:ea typeface="方正三宝体 简" panose="02010500010101010101" charset="-122"/>
              <a:sym typeface="等线" panose="02010600030101010101" pitchFamily="2" charset="-122"/>
            </a:endParaRPr>
          </a:p>
        </p:txBody>
      </p:sp>
      <p:pic>
        <p:nvPicPr>
          <p:cNvPr id="9" name="图片 8" descr="2dd9df9db671aa6686c4905b5821bb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1150" y="1226820"/>
            <a:ext cx="3494405" cy="352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雪山上的风景插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1344385" y="1071718"/>
            <a:ext cx="9503229" cy="4687704"/>
          </a:xfrm>
          <a:prstGeom prst="roundRect">
            <a:avLst/>
          </a:prstGeom>
          <a:gradFill>
            <a:gsLst>
              <a:gs pos="26000">
                <a:schemeClr val="bg1"/>
              </a:gs>
              <a:gs pos="68000">
                <a:schemeClr val="accent5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0" y="2262064"/>
            <a:ext cx="1737149" cy="17064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301842" y="728664"/>
            <a:ext cx="2078250" cy="1533400"/>
            <a:chOff x="9301842" y="728664"/>
            <a:chExt cx="2078250" cy="15334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136" y="1215923"/>
              <a:ext cx="1064956" cy="104614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42" y="728664"/>
              <a:ext cx="682203" cy="670150"/>
            </a:xfrm>
            <a:prstGeom prst="rect">
              <a:avLst/>
            </a:prstGeom>
          </p:spPr>
        </p:pic>
      </p:grpSp>
      <p:grpSp>
        <p:nvGrpSpPr>
          <p:cNvPr id="1044" name="组合 1043"/>
          <p:cNvGrpSpPr/>
          <p:nvPr/>
        </p:nvGrpSpPr>
        <p:grpSpPr>
          <a:xfrm>
            <a:off x="1993641" y="1524289"/>
            <a:ext cx="7886376" cy="1740456"/>
            <a:chOff x="1993641" y="1283922"/>
            <a:chExt cx="7886376" cy="1740456"/>
          </a:xfrm>
        </p:grpSpPr>
        <p:grpSp>
          <p:nvGrpSpPr>
            <p:cNvPr id="1041" name="组合 1040"/>
            <p:cNvGrpSpPr/>
            <p:nvPr/>
          </p:nvGrpSpPr>
          <p:grpSpPr>
            <a:xfrm>
              <a:off x="3442980" y="1283922"/>
              <a:ext cx="4758870" cy="1740456"/>
              <a:chOff x="3442980" y="1283922"/>
              <a:chExt cx="4758870" cy="1740456"/>
            </a:xfrm>
          </p:grpSpPr>
          <p:sp>
            <p:nvSpPr>
              <p:cNvPr id="1037" name="文本框 1036"/>
              <p:cNvSpPr txBox="1"/>
              <p:nvPr/>
            </p:nvSpPr>
            <p:spPr>
              <a:xfrm>
                <a:off x="3918823" y="1916382"/>
                <a:ext cx="428302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600" dirty="0">
                    <a:gradFill>
                      <a:gsLst>
                        <a:gs pos="31000">
                          <a:srgbClr val="00B0F0"/>
                        </a:gs>
                        <a:gs pos="69000">
                          <a:srgbClr val="0070C0"/>
                        </a:gs>
                        <a:gs pos="100000">
                          <a:srgbClr val="204679"/>
                        </a:gs>
                      </a:gsLst>
                      <a:lin ang="5400000" scaled="1"/>
                    </a:gradFill>
                    <a:latin typeface="方正三宝体 简 DemiBold" panose="02010700010101010101" pitchFamily="2" charset="-122"/>
                    <a:ea typeface="方正三宝体 简 DemiBold" panose="02010700010101010101" pitchFamily="2" charset="-122"/>
                    <a:cs typeface="方正三宝体" charset="0"/>
                    <a:sym typeface="+mn-lt"/>
                  </a:rPr>
                  <a:t>感 谢 观 看</a:t>
                </a:r>
                <a:endParaRPr lang="zh-CN" altLang="en-US" sz="6600" dirty="0">
                  <a:gradFill>
                    <a:gsLst>
                      <a:gs pos="31000">
                        <a:srgbClr val="00B0F0"/>
                      </a:gs>
                      <a:gs pos="69000">
                        <a:srgbClr val="0070C0"/>
                      </a:gs>
                      <a:gs pos="100000">
                        <a:srgbClr val="204679"/>
                      </a:gs>
                    </a:gsLst>
                    <a:lin ang="5400000" scaled="1"/>
                  </a:gradFill>
                  <a:latin typeface="方正三宝体 简 DemiBold" panose="02010700010101010101" pitchFamily="2" charset="-122"/>
                  <a:ea typeface="方正三宝体 简 DemiBold" panose="02010700010101010101" pitchFamily="2" charset="-122"/>
                  <a:cs typeface="方正三宝体" charset="0"/>
                  <a:sym typeface="+mn-lt"/>
                </a:endParaRPr>
              </a:p>
            </p:txBody>
          </p:sp>
          <p:pic>
            <p:nvPicPr>
              <p:cNvPr id="1040" name="图片 10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2980" y="1283922"/>
                <a:ext cx="682203" cy="670150"/>
              </a:xfrm>
              <a:prstGeom prst="rect">
                <a:avLst/>
              </a:prstGeom>
            </p:spPr>
          </p:pic>
        </p:grpSp>
        <p:sp>
          <p:nvSpPr>
            <p:cNvPr id="1042" name="矩形 1041"/>
            <p:cNvSpPr/>
            <p:nvPr/>
          </p:nvSpPr>
          <p:spPr>
            <a:xfrm>
              <a:off x="1993641" y="1563328"/>
              <a:ext cx="1488667" cy="57469"/>
            </a:xfrm>
            <a:custGeom>
              <a:avLst/>
              <a:gdLst>
                <a:gd name="connsiteX0" fmla="*/ 0 w 2418882"/>
                <a:gd name="connsiteY0" fmla="*/ 0 h 230797"/>
                <a:gd name="connsiteX1" fmla="*/ 2418882 w 2418882"/>
                <a:gd name="connsiteY1" fmla="*/ 0 h 230797"/>
                <a:gd name="connsiteX2" fmla="*/ 2418882 w 2418882"/>
                <a:gd name="connsiteY2" fmla="*/ 230797 h 230797"/>
                <a:gd name="connsiteX3" fmla="*/ 0 w 2418882"/>
                <a:gd name="connsiteY3" fmla="*/ 230797 h 230797"/>
                <a:gd name="connsiteX4" fmla="*/ 0 w 2418882"/>
                <a:gd name="connsiteY4" fmla="*/ 0 h 230797"/>
                <a:gd name="connsiteX0-1" fmla="*/ 0 w 2440653"/>
                <a:gd name="connsiteY0-2" fmla="*/ 0 h 230797"/>
                <a:gd name="connsiteX1-3" fmla="*/ 2418882 w 2440653"/>
                <a:gd name="connsiteY1-4" fmla="*/ 0 h 230797"/>
                <a:gd name="connsiteX2-5" fmla="*/ 2440653 w 2440653"/>
                <a:gd name="connsiteY2-6" fmla="*/ 34854 h 230797"/>
                <a:gd name="connsiteX3-7" fmla="*/ 0 w 2440653"/>
                <a:gd name="connsiteY3-8" fmla="*/ 230797 h 230797"/>
                <a:gd name="connsiteX4-9" fmla="*/ 0 w 2440653"/>
                <a:gd name="connsiteY4-10" fmla="*/ 0 h 230797"/>
                <a:gd name="connsiteX0-11" fmla="*/ 0 w 2418984"/>
                <a:gd name="connsiteY0-12" fmla="*/ 0 h 230797"/>
                <a:gd name="connsiteX1-13" fmla="*/ 2418882 w 2418984"/>
                <a:gd name="connsiteY1-14" fmla="*/ 0 h 230797"/>
                <a:gd name="connsiteX2-15" fmla="*/ 2418984 w 2418984"/>
                <a:gd name="connsiteY2-16" fmla="*/ 2351 h 230797"/>
                <a:gd name="connsiteX3-17" fmla="*/ 0 w 2418984"/>
                <a:gd name="connsiteY3-18" fmla="*/ 230797 h 230797"/>
                <a:gd name="connsiteX4-19" fmla="*/ 0 w 2418984"/>
                <a:gd name="connsiteY4-20" fmla="*/ 0 h 230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18984" h="230797">
                  <a:moveTo>
                    <a:pt x="0" y="0"/>
                  </a:moveTo>
                  <a:lnTo>
                    <a:pt x="2418882" y="0"/>
                  </a:lnTo>
                  <a:lnTo>
                    <a:pt x="2418984" y="2351"/>
                  </a:lnTo>
                  <a:lnTo>
                    <a:pt x="0" y="2307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00B0F0"/>
                </a:gs>
                <a:gs pos="54000">
                  <a:srgbClr val="0070C0"/>
                </a:gs>
                <a:gs pos="97000">
                  <a:srgbClr val="0070C0">
                    <a:alpha val="3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矩形 1041"/>
            <p:cNvSpPr/>
            <p:nvPr/>
          </p:nvSpPr>
          <p:spPr>
            <a:xfrm flipH="1" flipV="1">
              <a:off x="7363120" y="2783438"/>
              <a:ext cx="2516897" cy="45719"/>
            </a:xfrm>
            <a:custGeom>
              <a:avLst/>
              <a:gdLst>
                <a:gd name="connsiteX0" fmla="*/ 0 w 2418882"/>
                <a:gd name="connsiteY0" fmla="*/ 0 h 230797"/>
                <a:gd name="connsiteX1" fmla="*/ 2418882 w 2418882"/>
                <a:gd name="connsiteY1" fmla="*/ 0 h 230797"/>
                <a:gd name="connsiteX2" fmla="*/ 2418882 w 2418882"/>
                <a:gd name="connsiteY2" fmla="*/ 230797 h 230797"/>
                <a:gd name="connsiteX3" fmla="*/ 0 w 2418882"/>
                <a:gd name="connsiteY3" fmla="*/ 230797 h 230797"/>
                <a:gd name="connsiteX4" fmla="*/ 0 w 2418882"/>
                <a:gd name="connsiteY4" fmla="*/ 0 h 230797"/>
                <a:gd name="connsiteX0-1" fmla="*/ 0 w 2440653"/>
                <a:gd name="connsiteY0-2" fmla="*/ 0 h 230797"/>
                <a:gd name="connsiteX1-3" fmla="*/ 2418882 w 2440653"/>
                <a:gd name="connsiteY1-4" fmla="*/ 0 h 230797"/>
                <a:gd name="connsiteX2-5" fmla="*/ 2440653 w 2440653"/>
                <a:gd name="connsiteY2-6" fmla="*/ 34854 h 230797"/>
                <a:gd name="connsiteX3-7" fmla="*/ 0 w 2440653"/>
                <a:gd name="connsiteY3-8" fmla="*/ 230797 h 230797"/>
                <a:gd name="connsiteX4-9" fmla="*/ 0 w 2440653"/>
                <a:gd name="connsiteY4-10" fmla="*/ 0 h 230797"/>
                <a:gd name="connsiteX0-11" fmla="*/ 0 w 2418984"/>
                <a:gd name="connsiteY0-12" fmla="*/ 0 h 230797"/>
                <a:gd name="connsiteX1-13" fmla="*/ 2418882 w 2418984"/>
                <a:gd name="connsiteY1-14" fmla="*/ 0 h 230797"/>
                <a:gd name="connsiteX2-15" fmla="*/ 2418984 w 2418984"/>
                <a:gd name="connsiteY2-16" fmla="*/ 2351 h 230797"/>
                <a:gd name="connsiteX3-17" fmla="*/ 0 w 2418984"/>
                <a:gd name="connsiteY3-18" fmla="*/ 230797 h 230797"/>
                <a:gd name="connsiteX4-19" fmla="*/ 0 w 2418984"/>
                <a:gd name="connsiteY4-20" fmla="*/ 0 h 230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18984" h="230797">
                  <a:moveTo>
                    <a:pt x="0" y="0"/>
                  </a:moveTo>
                  <a:lnTo>
                    <a:pt x="2418882" y="0"/>
                  </a:lnTo>
                  <a:lnTo>
                    <a:pt x="2418984" y="2351"/>
                  </a:lnTo>
                  <a:lnTo>
                    <a:pt x="0" y="2307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00B0F0"/>
                </a:gs>
                <a:gs pos="54000">
                  <a:srgbClr val="0070C0"/>
                </a:gs>
                <a:gs pos="97000">
                  <a:srgbClr val="0070C0">
                    <a:alpha val="3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4" name="文本框 1053"/>
          <p:cNvSpPr txBox="1"/>
          <p:nvPr/>
        </p:nvSpPr>
        <p:spPr>
          <a:xfrm>
            <a:off x="3347485" y="3808338"/>
            <a:ext cx="5274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+mn-lt"/>
              </a:rPr>
              <a:t>主讲：Capzera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49" y="2796636"/>
            <a:ext cx="2733650" cy="4061364"/>
          </a:xfrm>
          <a:prstGeom prst="rect">
            <a:avLst/>
          </a:prstGeom>
        </p:spPr>
      </p:pic>
      <p:pic>
        <p:nvPicPr>
          <p:cNvPr id="1055" name="儿童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35280" y="-94487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5"/>
                </p:tgtEl>
              </p:cMediaNode>
            </p:audio>
          </p:childTnLst>
        </p:cTn>
      </p:par>
    </p:tnLst>
    <p:bldLst>
      <p:bldP spid="4" grpId="0" animBg="1"/>
      <p:bldP spid="10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7845" y="1133475"/>
            <a:ext cx="11005185" cy="5208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765" y="2537460"/>
            <a:ext cx="8971915" cy="1941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800" b="1" dirty="0">
                <a:gradFill>
                  <a:gsLst>
                    <a:gs pos="31000">
                      <a:srgbClr val="00B0F0"/>
                    </a:gs>
                    <a:gs pos="69000">
                      <a:srgbClr val="0070C0"/>
                    </a:gs>
                    <a:gs pos="100000">
                      <a:srgbClr val="204679"/>
                    </a:gs>
                  </a:gsLst>
                  <a:lin ang="5400000" scaled="1"/>
                </a:gradFill>
                <a:latin typeface="方正三宝体 简 ExtraBold" panose="02010900010101010101" charset="-122"/>
                <a:ea typeface="方正三宝体 简 ExtraBold" panose="02010900010101010101" charset="-122"/>
                <a:cs typeface="方正三宝体 简 ExtraBold" panose="02010900010101010101" charset="-122"/>
                <a:sym typeface="等线" panose="02010600030101010101" pitchFamily="2" charset="-122"/>
              </a:rPr>
              <a:t>什么是信息学？</a:t>
            </a:r>
            <a:endParaRPr lang="zh-CN" altLang="en-US" sz="8800" b="1" dirty="0">
              <a:gradFill>
                <a:gsLst>
                  <a:gs pos="31000">
                    <a:srgbClr val="00B0F0"/>
                  </a:gs>
                  <a:gs pos="69000">
                    <a:srgbClr val="0070C0"/>
                  </a:gs>
                  <a:gs pos="100000">
                    <a:srgbClr val="204679"/>
                  </a:gs>
                </a:gsLst>
                <a:lin ang="5400000" scaled="1"/>
              </a:gradFill>
              <a:latin typeface="方正三宝体 简 ExtraBold" panose="02010900010101010101" charset="-122"/>
              <a:ea typeface="方正三宝体 简 ExtraBold" panose="02010900010101010101" charset="-122"/>
              <a:cs typeface="方正三宝体 简 ExtraBold" panose="02010900010101010101" charset="-122"/>
              <a:sym typeface="等线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820150" y="3578225"/>
            <a:ext cx="2426335" cy="242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2465" y="909955"/>
            <a:ext cx="6852920" cy="4496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2465" y="946150"/>
            <a:ext cx="6852920" cy="4641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4835" y="1224280"/>
            <a:ext cx="7293610" cy="386778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748395" y="1210310"/>
            <a:ext cx="31978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0" dirty="0">
                <a:solidFill>
                  <a:srgbClr val="0070C0"/>
                </a:solidFill>
                <a:effectLst/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是编程？</a:t>
            </a:r>
            <a:endParaRPr lang="zh-CN" altLang="en-US" sz="3800" b="0" dirty="0">
              <a:solidFill>
                <a:srgbClr val="0070C0"/>
              </a:solidFill>
              <a:effectLst/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8748395" y="2145030"/>
            <a:ext cx="31978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800" dirty="0">
                <a:solidFill>
                  <a:srgbClr val="0070C0"/>
                </a:solidFill>
                <a:effectLst/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是数学？</a:t>
            </a:r>
            <a:endParaRPr lang="zh-CN" altLang="en-US" sz="3800" dirty="0">
              <a:solidFill>
                <a:srgbClr val="0070C0"/>
              </a:solidFill>
              <a:effectLst/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8748395" y="3079750"/>
            <a:ext cx="31978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800" dirty="0">
                <a:solidFill>
                  <a:srgbClr val="0070C0"/>
                </a:solidFill>
                <a:effectLst/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是黑客？</a:t>
            </a:r>
            <a:endParaRPr lang="zh-CN" altLang="en-US" sz="3800" dirty="0">
              <a:solidFill>
                <a:srgbClr val="0070C0"/>
              </a:solidFill>
              <a:effectLst/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511665" y="1210310"/>
            <a:ext cx="168910" cy="2332355"/>
            <a:chOff x="16049" y="4487"/>
            <a:chExt cx="174" cy="3673"/>
          </a:xfrm>
        </p:grpSpPr>
        <p:sp>
          <p:nvSpPr>
            <p:cNvPr id="17" name="矩形 16"/>
            <p:cNvSpPr/>
            <p:nvPr>
              <p:custDataLst>
                <p:tags r:id="rId12"/>
              </p:custDataLst>
            </p:nvPr>
          </p:nvSpPr>
          <p:spPr>
            <a:xfrm rot="7200000" flipV="1">
              <a:off x="14288" y="6248"/>
              <a:ext cx="3642" cy="1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3"/>
              </p:custDataLst>
            </p:nvPr>
          </p:nvSpPr>
          <p:spPr>
            <a:xfrm rot="14280000" flipV="1">
              <a:off x="14342" y="6279"/>
              <a:ext cx="3642" cy="1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635" y="3903980"/>
            <a:ext cx="2689860" cy="268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20775" y="692785"/>
            <a:ext cx="4579620" cy="4419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计算机如何帮助人类做事？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</a:endParaRPr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560242" y="1729824"/>
            <a:ext cx="6993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</a:rPr>
              <a:t>通过编写计算机代码来高效地解决一些问题</a:t>
            </a:r>
            <a:endParaRPr lang="zh-CN" altLang="en-US" sz="2600" b="1" dirty="0">
              <a:solidFill>
                <a:srgbClr val="0070C0"/>
              </a:solidFill>
              <a:latin typeface="方正三宝体 简 DemiBold" panose="02010700010101010101" pitchFamily="2" charset="-122"/>
              <a:ea typeface="方正三宝体 简 DemiBold" panose="0201070001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2415540" y="4919980"/>
            <a:ext cx="3284220" cy="94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ExtraBold" panose="02010900010101010101" charset="-122"/>
                <a:ea typeface="方正三宝体 简 ExtraBold" panose="02010900010101010101" charset="-122"/>
                <a:cs typeface="+mj-ea"/>
              </a:rPr>
              <a:t>编 程 语 言</a:t>
            </a:r>
            <a:endParaRPr lang="zh-CN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 ExtraBold" panose="02010900010101010101" charset="-122"/>
              <a:ea typeface="方正三宝体 简 ExtraBold" panose="02010900010101010101" charset="-122"/>
              <a:cs typeface="+mj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67" y="1987061"/>
            <a:ext cx="4695978" cy="494271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60242" y="3992980"/>
            <a:ext cx="54801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0070C0"/>
                </a:solidFill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能够和计算机交流和沟通的语言</a:t>
            </a:r>
            <a:endParaRPr lang="zh-CN" altLang="en-US" sz="2600" b="1" dirty="0">
              <a:solidFill>
                <a:srgbClr val="0070C0"/>
              </a:solidFill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2927465" y="2653453"/>
            <a:ext cx="165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 ExtraBold" panose="02010900010101010101" charset="-122"/>
                <a:ea typeface="方正三宝体 简 ExtraBold" panose="02010900010101010101" charset="-122"/>
                <a:cs typeface="+mj-ea"/>
              </a:rPr>
              <a:t>编  程</a:t>
            </a:r>
            <a:endParaRPr lang="zh-CN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 ExtraBold" panose="02010900010101010101" charset="-122"/>
              <a:ea typeface="方正三宝体 简 ExtraBold" panose="02010900010101010101" charset="-122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5" grpId="0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3" y="1725568"/>
            <a:ext cx="5425774" cy="36086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0" y="1795116"/>
            <a:ext cx="5454737" cy="3590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761" y="2184309"/>
            <a:ext cx="6687380" cy="250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2161" y="386586"/>
            <a:ext cx="9076554" cy="6245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山上的雪松风景插画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974" y="226142"/>
            <a:ext cx="11710219" cy="6420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20775" y="692785"/>
            <a:ext cx="4579620" cy="441960"/>
          </a:xfrm>
          <a:prstGeom prst="rect">
            <a:avLst/>
          </a:prstGeom>
          <a:gradFill>
            <a:gsLst>
              <a:gs pos="29000">
                <a:srgbClr val="00B0F0"/>
              </a:gs>
              <a:gs pos="75000">
                <a:srgbClr val="0070C0"/>
              </a:gs>
              <a:gs pos="100000">
                <a:srgbClr val="204679"/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三宝体 简" panose="02010500010101010101" charset="-122"/>
                <a:ea typeface="方正三宝体 简" panose="02010500010101010101" charset="-122"/>
                <a:cs typeface="+mn-ea"/>
                <a:sym typeface="+mn-lt"/>
              </a:rPr>
              <a:t>学信息学的用途？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三宝体 简" panose="02010500010101010101" charset="-122"/>
              <a:ea typeface="方正三宝体 简" panose="02010500010101010101" charset="-122"/>
            </a:endParaRPr>
          </a:p>
        </p:txBody>
      </p:sp>
      <p:pic>
        <p:nvPicPr>
          <p:cNvPr id="12" name="图片 11" descr="摄图网_402456409_3D立体商务办公室工作图标电脑程序代码C4D立体模型(企业商用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05765"/>
            <a:ext cx="964565" cy="964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522" y="1657350"/>
            <a:ext cx="5569916" cy="40856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0775" y="3429000"/>
            <a:ext cx="40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人 工 智 能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4" y="1650777"/>
            <a:ext cx="5569916" cy="4092205"/>
          </a:xfrm>
          <a:prstGeom prst="rect">
            <a:avLst/>
          </a:prstGeom>
          <a:effectLst/>
        </p:spPr>
      </p:pic>
      <p:sp>
        <p:nvSpPr>
          <p:cNvPr id="11" name="文本框 10"/>
          <p:cNvSpPr txBox="1"/>
          <p:nvPr/>
        </p:nvSpPr>
        <p:spPr>
          <a:xfrm>
            <a:off x="7036365" y="3429000"/>
            <a:ext cx="40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alpha val="93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方正三宝体 简 DemiBold" panose="02010700010101010101" pitchFamily="2" charset="-122"/>
                <a:ea typeface="方正三宝体 简 DemiBold" panose="02010700010101010101" pitchFamily="2" charset="-122"/>
                <a:cs typeface="+mn-ea"/>
                <a:sym typeface="+mn-lt"/>
              </a:rPr>
              <a:t>网 络 攻 防</a:t>
            </a:r>
            <a:endParaRPr lang="zh-CN" altLang="en-US" sz="4400" b="1" dirty="0">
              <a:solidFill>
                <a:schemeClr val="bg1">
                  <a:alpha val="93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方正三宝体 简 DemiBold" panose="02010700010101010101" pitchFamily="2" charset="-122"/>
              <a:ea typeface="方正三宝体 简 DemiBold" panose="0201070001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349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COMMONDATA" val="eyJoZGlkIjoiNjI1YmFhZWQwNjU3Y2NhNDI2ZmZjZjFlYjMwOThhNTcifQ=="/>
  <p:tag name="commondata" val="eyJoZGlkIjoiYzU5ODBmNmQwNzE3YTMwZWU2NDQ5OGYzNjgxZWYzODAifQ==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</Words>
  <Application>WPS 演示</Application>
  <PresentationFormat>宽屏</PresentationFormat>
  <Paragraphs>449</Paragraphs>
  <Slides>39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0" baseType="lpstr">
      <vt:lpstr>Arial</vt:lpstr>
      <vt:lpstr>宋体</vt:lpstr>
      <vt:lpstr>Wingdings</vt:lpstr>
      <vt:lpstr>方正三宝体 简 DemiBold</vt:lpstr>
      <vt:lpstr>方正三宝体</vt:lpstr>
      <vt:lpstr>方正三宝体 简</vt:lpstr>
      <vt:lpstr>方正三宝体 简 ExtraBold</vt:lpstr>
      <vt:lpstr>Aa润行体 (非商业使用)</vt:lpstr>
      <vt:lpstr>汉仪松阳体 W</vt:lpstr>
      <vt:lpstr>等线</vt:lpstr>
      <vt:lpstr>汉仪文黑-85W</vt:lpstr>
      <vt:lpstr>微软雅黑</vt:lpstr>
      <vt:lpstr>Arial Unicode MS</vt:lpstr>
      <vt:lpstr>等线 Light</vt:lpstr>
      <vt:lpstr>Calibri</vt:lpstr>
      <vt:lpstr>汉仪文黑-65W</vt:lpstr>
      <vt:lpstr>Wingdings</vt:lpstr>
      <vt:lpstr>Consolas</vt:lpstr>
      <vt:lpstr>方正三宝体 简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sun</dc:creator>
  <cp:lastModifiedBy>机长大大</cp:lastModifiedBy>
  <cp:revision>15</cp:revision>
  <dcterms:created xsi:type="dcterms:W3CDTF">2024-01-10T06:44:00Z</dcterms:created>
  <dcterms:modified xsi:type="dcterms:W3CDTF">2024-01-11T07:09:58Z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40EE2C23617C4682A6512FC7FBD55386_13</vt:lpwstr>
  </property>
  <property fmtid="{D5CDD505-2E9C-101B-9397-08002B2CF9AE}" pid="3" name="KSOProductBuildVer">
    <vt:lpwstr>2052-12.1.0.16120</vt:lpwstr>
  </property>
</Properties>
</file>